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notesSlides/notesSlide1.xml" ContentType="application/vnd.openxmlformats-officedocument.presentationml.notesSlide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303" r:id="rId2"/>
    <p:sldId id="256" r:id="rId3"/>
    <p:sldId id="257" r:id="rId4"/>
    <p:sldId id="258" r:id="rId5"/>
    <p:sldId id="259" r:id="rId6"/>
    <p:sldId id="260" r:id="rId7"/>
    <p:sldId id="261" r:id="rId8"/>
    <p:sldId id="304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21" r:id="rId45"/>
    <p:sldId id="299" r:id="rId46"/>
    <p:sldId id="300" r:id="rId47"/>
    <p:sldId id="301" r:id="rId48"/>
    <p:sldId id="302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263" r:id="rId60"/>
    <p:sldId id="315" r:id="rId61"/>
    <p:sldId id="316" r:id="rId62"/>
    <p:sldId id="317" r:id="rId63"/>
    <p:sldId id="318" r:id="rId64"/>
    <p:sldId id="319" r:id="rId65"/>
    <p:sldId id="320" r:id="rId66"/>
    <p:sldId id="322" r:id="rId67"/>
    <p:sldId id="323" r:id="rId68"/>
    <p:sldId id="324" r:id="rId69"/>
    <p:sldId id="339" r:id="rId70"/>
    <p:sldId id="331" r:id="rId71"/>
    <p:sldId id="325" r:id="rId72"/>
    <p:sldId id="326" r:id="rId73"/>
    <p:sldId id="327" r:id="rId74"/>
    <p:sldId id="328" r:id="rId75"/>
    <p:sldId id="329" r:id="rId76"/>
    <p:sldId id="332" r:id="rId77"/>
    <p:sldId id="333" r:id="rId78"/>
    <p:sldId id="334" r:id="rId79"/>
    <p:sldId id="336" r:id="rId80"/>
    <p:sldId id="335" r:id="rId81"/>
    <p:sldId id="338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y1 - Patterns" id="{ED302953-2243-4482-849B-CE8E291C4C4B}">
          <p14:sldIdLst>
            <p14:sldId id="303"/>
            <p14:sldId id="256"/>
            <p14:sldId id="257"/>
            <p14:sldId id="258"/>
            <p14:sldId id="259"/>
            <p14:sldId id="260"/>
            <p14:sldId id="261"/>
            <p14:sldId id="304"/>
            <p14:sldId id="262"/>
          </p14:sldIdLst>
        </p14:section>
        <p14:section name="Day-2-Patterns" id="{9540634D-D640-49A4-B9CA-926CABB0114A}">
          <p14:sldIdLst>
            <p14:sldId id="264"/>
            <p14:sldId id="265"/>
            <p14:sldId id="266"/>
          </p14:sldIdLst>
        </p14:section>
        <p14:section name="Day-3-Patterns" id="{9DC839EA-0D63-4099-BDFF-2B34F715ADD3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7"/>
            <p14:sldId id="279"/>
          </p14:sldIdLst>
        </p14:section>
        <p14:section name="Day-4 - Patterns" id="{8C7E4D39-A9CA-49EB-A6DC-9F758FA4F286}">
          <p14:sldIdLst>
            <p14:sldId id="280"/>
            <p14:sldId id="281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Day-5 (patterns)" id="{EA2F2545-0FDB-483C-80EC-6D80A8828D59}">
          <p14:sldIdLst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Day 6(patterns)" id="{F9391D42-ED01-4130-963E-4152F9036F43}">
          <p14:sldIdLst>
            <p14:sldId id="296"/>
            <p14:sldId id="297"/>
            <p14:sldId id="298"/>
            <p14:sldId id="321"/>
            <p14:sldId id="299"/>
            <p14:sldId id="300"/>
            <p14:sldId id="301"/>
            <p14:sldId id="302"/>
          </p14:sldIdLst>
        </p14:section>
        <p14:section name="Day-7 (Recrusion)" id="{79C17084-1C7C-49B4-95EE-47C8A7687D0F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263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Day-8 (Recrusion)" id="{DBC43B78-BB6D-452C-8CA5-55F4F6C434BE}">
          <p14:sldIdLst>
            <p14:sldId id="322"/>
            <p14:sldId id="323"/>
            <p14:sldId id="324"/>
            <p14:sldId id="339"/>
            <p14:sldId id="331"/>
            <p14:sldId id="325"/>
            <p14:sldId id="326"/>
            <p14:sldId id="327"/>
            <p14:sldId id="328"/>
            <p14:sldId id="329"/>
            <p14:sldId id="332"/>
          </p14:sldIdLst>
        </p14:section>
        <p14:section name="Day-9 (Recrusion)" id="{FC72A121-222A-43F9-9149-95DA3810A387}">
          <p14:sldIdLst>
            <p14:sldId id="333"/>
            <p14:sldId id="334"/>
            <p14:sldId id="336"/>
            <p14:sldId id="335"/>
            <p14:sldId id="338"/>
          </p14:sldIdLst>
        </p14:section>
        <p14:section name="Day-10 (Recrusion)" id="{0DC31FD8-724C-4813-A470-585FE792C2A5}">
          <p14:sldIdLst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Day-11 (Recrusion)" id="{1BA90BF1-D6F2-45C2-930A-A398D9ABE9BF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tin Kishore.M" initials="JK" lastIdx="1" clrIdx="0">
    <p:extLst>
      <p:ext uri="{19B8F6BF-5375-455C-9EA6-DF929625EA0E}">
        <p15:presenceInfo xmlns:p15="http://schemas.microsoft.com/office/powerpoint/2012/main" userId="e3578422f31bb6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17:36.1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4516 3581 0,'0'70'141,"0"-17"-126,0 71 1,0-71 0,0-1-16,-18 160 31,18-159-16,0 71 1,0-89 0,0 106 15,0-123-15,0 17-1,-18 18 16,18 0-15,0-18 0,0 35-1,0-17-15,0 53 32,0-70-17,0-1-15,0-18 16,0 54-1,0 0 1,36 123 15,-36-142-15,0-16-16,0 34 16,0-17-16,0 35 15,0-35-15,0 177 31,0-177-15,0 17-16,0-52 16,0 52-1,0-34 1,0 140 15,0-141-31,0 1 16,0 34 15,0-35-15,0 1-16,17 17 15,1 52 1,-18-69-16,17 70 31,-17-54-15,18-16-16,17 193 31,-35-141-15,36-17-16,-1 246 31,-17-229-15,-18 106-1,0-88-15,0 0 16,0 229 15,0-229-31,0-18 16,17 212 15,1-106 0,-18-141-15,0 194 15,0-141-15,0-88-1,0 34-15,0-16 16,0 87 0,0-88-1,0 36 1,0-36-16,0-17 15,0 17 48,0 18-47,0-18-16,0 71 15,17-18 1,-17-52-1,36 140 1,-19 1 15,19-107-15,-36-17-16,17 18 16,1 158 15,0-176-31,-1 0 0,-17 0 15,36 17 1,-36 124 15,0-106-15,0-35 0,0 18-1,0-1 1,0-34-1,0-1-15,0 141 32,0 54-1,0-195-15,0 194 15,0-141-16,0-52 1,0 17-16,0 35 16,0 0 15,0 18 0,0-36-15,0-52-1,17 53 1,-17-36 0,18 0-16,-18-17 15,0 35-15,0-36 16,0 19-16,17-1 16,-17 53-1,0 194 16,36-176 1,-36-71-32,0 36 31,35-18-15,-35-35-16,18 17 15,-1 18 16,-17 0 1,18-53-32,-18 35 31,0 18 0,0-36 0,18 1-15,-18 0 0,-53-54 281,-36-34-266,54 35 172,0 17-172,17 0 16,18-17 16,-35 0-48,17 0 1,1-1 15,17 19 47,-18-1-62,18 0 296,18 18-296,-1 18-16,72 35 31,-72-35-15,-17-1-16,18 1 15,-1-1 1,1-17 15,17 53 1,-17-35-1,-18 0 47,0 17-47,0 0 0,18-17-15,-18-1 0,17 1-1,-17 0 79,18-1-63,0 1 79,17-18-79,0 0-31,0-35 31,1-53 0,-19 70-15,1-35 0,-18 35-1,70-87 17,-70 87-32,0 0 15,18-17-15,0 17 31,17-52 1,-17 35-1,-1-18 0,1 35-15,-18 0-1,0 1 1,18-1 0,-18 0 31,0 54 109,-36 70-125,1-54-15,-18 37 15,18-36 0,17-18 0,-35 18 1,18 17-1,17-52-31,1 17 31,-19 0 0,1 1 1,35-19-1,-35 19 0,17-1 0,18-88 219,18 35-218</inkml:trace>
  <inkml:trace contextRef="#ctx0" brushRef="#br0" timeOffset="5535.5">4639 14799 0,'35'-18'187,"89"36"-155,-124 0-32,35-1 31,0 19 0,-17-19-31,-18 1 16,53 70 15,-35-53-31,-18 1 16,17 52 15,1-88-16,-1 88 17,-17-70-32,0 17 15,18 0 1,-18-17 0,0 35-1,0-18 1,0-17 203,-18-36-173,18-70-14,0 70-32,0 1 15,18-19 1,0-34 15,-1-1-15,1 18 15,-18 18-31,18 17 0,-18-17 16,17-18 15,1 35-31,-18 1 0,18-18 16,-1-18 15,18 0-16,-35 35 1,36-35 15,-1 36-15,-17-1 0,-1 18 93,1 18-78,35 87 0,-53-87-15,17-18 0</inkml:trace>
  <inkml:trace contextRef="#ctx0" brushRef="#br0" timeOffset="10174.68">4974 2469 0,'35'0'78,"495"0"-47,-319 0-31,-34 0 16,34 0-16,-70 0 15,212 0 16,-176 0 1,52 0-1,-123 0-31,0 0 0,-1 0 16,178 0 15,-213 0-31,-17 0 0,-18 0 15,18 0-15,230 0 47,-231 0-47,19 0 16,141 0 0,17 0 15,-158 0-16,-19 0 1,72 0 0,-89 0-16,36 0 15,-18 0 1,0 0-16,-1 0 16,195 0 15,-176 0-31,0 0 15,70 0 1,53-35 0,-141 35-1,211 0 1,-211 0 0,53 0-16,-53 0 15,123 0 1,-140 0-1,-1 0-15,194 0 32,-158 0-17,193 0 1,-176 0 0,18 0-1,18 0 1,158 0 15,-264 0-31,17 0 0,141 0 31,-88 0-15,-17 0-16,-18 0 16,70 0-1,-87 0 1,52 0-1,-70 0 1,17 0 0,88 0-1,-105 0 1,0 0-16,-1 0 16,18 0-16,1 0 15,-19 0 1,72 0-16,69-17 15,-34-1 1,-71 18 0,88 0-1,-88 0 1,35 0-16,-18-18 16,177-17-1,-158 35 1,-72 0-16,54 0 15,17 0 1,-53 0-16,1 0 16,87 0-1,-88-18 1,18 18-16,18 0 16,-18-17-1,0-19-15,-18 36 16,88 0-1,107 0 1,-142-17 0,141-19-1,-141 36 1,106-35 0,36-35 15,-160 52-16,1 18-15,-1-18 16,-34 18 0,17 0-1,-18 0 1,124 0 0,-89 0-1,177 36 16,-194-36 1,-18 0-17,1 17-15,-1-17 16,35 18 0,-52 0 15,88 34 0,-71-34-15,53 35-1,-35 0-15,0-35 16,-18-1-16,1 1 31,34 17 16,-52-35-31,0 18-16,-1-18 15,71 0 1,-52 17 0,52 19-1,-70-36 1,17 0-16,-35 0 15,229 0 329</inkml:trace>
  <inkml:trace contextRef="#ctx0" brushRef="#br0" timeOffset="12799.43">17709 2205 0,'18'0'109,"17"17"-93,1 1-16,-19 0 16,36 35-1,-35-36 1,35 1-16,-36 0 15,36 35 17,18 17-1,-54-52-31,19-18 16,-1 17 46,-35 1-31,-35 17 329,-71 18-329,88-35-31,-17-1 0,0 19 31,-36 17 0,54-36-31,-1 1 16,-53 52 15,54-52-31,-1 0 16,0-1 15,1 1-15</inkml:trace>
  <inkml:trace contextRef="#ctx0" brushRef="#br0" timeOffset="14816.34">19367 2275 0,'-52'-17'47,"34"-1"-47,0 0 0,-52 18 16,-71-52 15,88 52-31,-53 0 15,88 0 1,-52 0 0,17 0 31,35 0-47,0 0 15,-17 17 1,35 1-1,-53 17 17,36-17-17,-1-1-15,0 1 16,1 53 0,-1-18 15,18-36-16,0 18 1,0 1 0,-18 17-1,18-36 1,0 1 0,0 52-1,0-17 16,0 18-15,0-53 0,0 34-1,36 37 17,-19-1-1,19-35 0,17 0 0,-36-36-15,1 1-16,-18 0 16,35-1-1,71 1 1,-88-18-1,17 0 1,0 0-16,-17 0 16,35 0-1,-18 0-15,-17 0 16,-1 0 0,1 0-1,35 0 1,-18-18 15,0-35 0,-35 18-15,18 0 0,0 17-1,-18-52 1,17 70-1,-17-36 1,0 1 15,0 53 94,0 176-93,0-159-17,0 36 1,-35-19 15,0-34 78</inkml:trace>
  <inkml:trace contextRef="#ctx0" brushRef="#br0" timeOffset="22239.83">24836 5733 0,'0'-18'78,"35"18"-62,0 0-16,-17 0 0,-1 0 16,1 0-1,17 0-15,-17 0 0,0 0 16,17 0-1,18 53 1,-36-35 0,-17-1-1,36 71 1,-19-52 0,54 175-1,-53-158 1,-1 18-1,-17-106 142,0-54-142,18-17-15,17-193 32,-17 246-17,-18 0 1,35 0-1,-35 35 1,18-17 15,17 0 94</inkml:trace>
  <inkml:trace contextRef="#ctx0" brushRef="#br0" timeOffset="22750.81">25806 6138 0,'0'-17'47,"282"-54"-16,-176 53-31,0 18 16,17-35-16,-35 18 15,-17 17 1</inkml:trace>
  <inkml:trace contextRef="#ctx0" brushRef="#br0" timeOffset="23549.01">25929 5821 0,'18'-18'47,"35"1"-31,0-1-16,17 18 15,177-18 16,-176 18 48,35 36-48</inkml:trace>
  <inkml:trace contextRef="#ctx0" brushRef="#br0" timeOffset="24455.52">27076 5733 0,'35'0'110,"212"0"-79,-159 0 0,-17 17 63,105-17-63</inkml:trace>
  <inkml:trace contextRef="#ctx0" brushRef="#br0" timeOffset="25009.1">27182 5980 0,'70'-18'62,"230"-35"-31,-212 35-15,-53 18 0,-17 0-1,0-17 126</inkml:trace>
  <inkml:trace contextRef="#ctx0" brushRef="#br0" timeOffset="26160.86">28469 5221 0,'-53'-18'47,"0"18"-31,-88-17 0,124 17-1,-54 0 1,-35 53 31,71 35-32,17-88 1,1 53-16,-1-18 16,0 106 15,1-105-31,17-1 0,0-18 15,0 142 1,0-124 0,0 124 15,0-88-31,17 70 16,19-88-1,34 35 1,-17-35-1,71 0 1,-36-53 0,71 0-1,-107 0-15,54 0 16,-53 0 0,71-18-1,-107 18 1</inkml:trace>
  <inkml:trace contextRef="#ctx0" brushRef="#br0" timeOffset="28479.94">23936 4745 0,'0'212'31,"35"211"0,-17-229-31,35-18 16,35 18-1,0 18-15,0 17 16,71 336 0,-141-424-1,70 159 1,-70-230 0,70 160 15,-53-195-16,-17-18 1,-1 1-16,36 0 16,177-1-1,158 1 1,-141-18-16,35 0 16,318 0-1,-318 0-15,35 0 16,865 0 15,-935 0-15,-35 0-16,652-35 31,-70-106 0,-636 105-15,36-34-1,-176 52-15,35-88 32,-53 53-17,0-52 1,0 16-16,0 19 16,0-36-16,-53-300 31,18 265-31,35-70 15,-247-583 17,176 617-17,-34-105 1,34 194-16,53 35 0,-52-70 16,-142-177 15,124 176-16,-230-229 17,248 265-1,-1 0 0,54 70-31,-1 18 31,-141 0 1,71 0-32,-18 0 15,-335 177 17,318-124-32,35-36 15,-54 19 1,-122 52 15,52-35-15,106-18-1,-176 53 1,194-70 0,-141 52 15,158-34-31,-35-19 15,-35-17 1,71 18-16,-19 17 16,-34-17-1,70-18 1,-176 18 15,-1 17 0,-69 0 1,122-17-1,18-1 0,-70-17 0,-53 0 1,264 0-32,-70 0 78,-177 36-47,107 17 0,52-36 1,71 1-1</inkml:trace>
  <inkml:trace contextRef="#ctx0" brushRef="#br0" timeOffset="29630.55">7126 15628 0,'-35'53'94,"0"53"-94,17-53 0,-17 53 16,17-71-1,0 159 1,1-159 0,17-17 15,35-1 47</inkml:trace>
  <inkml:trace contextRef="#ctx0" brushRef="#br0" timeOffset="30786.57">6950 15152 0,'0'0'0,"-124"106"15,89-71 1,0 53-16,-18-35 0,0 53 16,0-18-1,-35 177 1,88-54-1,0-123 1,0 54-16,53 16 16,0-69-1,88 140 1,-53-106 0,106 89-1,212 123 16,-318-335-15,106 53 0,-124-53-1,160-88 1,-124 17 0,88-229 15,-194 230-31,17-195 31,-17 159-15,0 1-16,0-231 31,-53 248-15,36-70-1,-36-125 1,-53 19 15,88 228-15,1-16-16,-1 16 15,-123-122 1,-36 69 15,-175-52 0,211 141 1,52 0-17,19 0-15,-36 0 16,-229 18 0,229-1-16,-53 19 31,142-19-16</inkml:trace>
  <inkml:trace contextRef="#ctx0" brushRef="#br0" timeOffset="32624.21">20585 1305 0,'0'0'0,"123"-53"31,1 53 0,-107 0-31,18 0 31,89 106 1,-36 18-17,18 17 17,-106-124-17,0 54 16,-53-18 1,-106-35-1,106-18-15,-17 17-1,52-17-15,-17 18 16,17 123 187,18 159-172,0-212 0,71-106 94,105 18-93,212 141-1,-194-105 0,-141-89 0,-35-141 1,-18 123-32,0 36 15,-35-53-15</inkml:trace>
  <inkml:trace contextRef="#ctx0" brushRef="#br0" timeOffset="34025.14">20708 635 0,'0'0'0,"-35"0"16,-1 0 0,-140 123 15,106-52-31,-72 88 16,90-106-1,16 17-15,1-17 16,17 0-16,-52 35 15,-1 89 1,54-142 0,17 53-16,-36 36 15,36-54 1,0 124 0,18-123-1,52 158 1,-17-176-1,53 194 1,53 53 0,-53-177-1,88 36 1,106 35 15,0-106 0,-177-70-15,1-1-16,-19 19 16,-16-36-16,34 0 15,-70 0 1,53-71 0,-53 18-1,17 0-15,-17 18 16,229-141-1,-211 140 1,17-52 0,-88 53-1,35-124 1,-35 106 0,18-35-16,-18 18 15,0-177 1,0 141-1,-106-212 1,71 195 0,17 70-1,-70-124 1,18 72 0,-54-89-1,106 158 1,-17 1-16,0-18 15,-53-70 1,52 87 0,-52-52-1,35 35 1,-17 0 0,34 36-1,-87-36 1,123 35-1,-53 1-15,18-1 16,-124-17 0,88 35-1,-175-18 17,140 18-32,53 0 0,-88 35 31,123-17-16,36 70 64</inkml:trace>
  <inkml:trace contextRef="#ctx0" brushRef="#br0" timeOffset="35806.9">26811 2275 0,'35'0'78,"177"0"-63,-159 0 1,-35 0 0,35 0-1,-18 0 16,18 0 79,0 0-95,-53 106 173,-18-70-172,-88 140-1,106-141 1,-53 36-1,18-1 1,141-105 172,17-36-157,-87 54 0,-19 17 0,18 17 16,1 19-31,-1 17 15,-35-36-15,0 19-1,0 52 17,0-18-1,-35-17 0,17-53-15,-123 36-1,88-36 1,-106 17 0,124 18-1,-106 18 16,123-53 32,1-35-16</inkml:trace>
  <inkml:trace contextRef="#ctx0" brushRef="#br0" timeOffset="37960.32">27287 1729 0,'-35'-18'31,"70"36"-31,-123-54 16,71 36-16,-36-17 0,-36-1 15,-34 18 1,70 0 0,-88 18-1,-35 52 32,17 54-16,141-124-31,0 17 16,-17 19-16,-35 52 47,17 71-16,53-124-31,-18 0 0,0 18 16,18-18-1,-35 124 1,18-35 0,17-89-1,0 106 1,0-123-1,0 105 1,0-88 0,0 1-1,0-1-15,0-17 16,0 52 0,0-52-1,0 17-15,17 36 16,18-19-1,-35-34-15,36 35 16,52 18 0,-53-19-1,0-34-15,-17-18 16,53 35 0,-54-17-1,142 35 1,-124-35-1,106 35 1,-105-53 0,17 0-1,52 0 17,107 0-1,-124 0-16,-35 0-15,-17 0 16,-19 0 0,107-18-1,-36-17 1,-35 17-16,35-17 16,71-18-1,-124 0 1,0 35-1,-17-17 1,-18-18 0,0 35-1,0-35 1,0-17 0,0-106-1,0 105 1,0-88-1,0 89 1,0 34-16,0 1 16,0-53-1,0 53 1,0-18-16,0-35 31,0 70-15,0 0-16,0-17 15,0-106 17,0 123-17,0-52-15,-35 34 16,35 1 0,-18 0-16,18 0 15,-18 17 1,1-35-1,-1 35 32,0 1-31,-34-19 0,16 19-16,1-1 15,0 1-15,-36-19 31,53 36-15,-34-17 15,-19-1 1,53 18-17,-87 0 1,34 0 15,53 0-15,1 0-1,-19 0 1,19 0 0,-54 0-1,54 0-15,-19 0 16,19 0 15</inkml:trace>
  <inkml:trace contextRef="#ctx0" brushRef="#br0" timeOffset="44982.99">5062 3704 0,'18'35'157,"-36"212"-126,1-35 0,17-159 0,-18 18 1,18 17-1,0-18 0,0-52 0</inkml:trace>
  <inkml:trace contextRef="#ctx0" brushRef="#br0" timeOffset="47689.62">5080 6262 0,'53'-18'110,"35"-70"-79,-53 70-16,-17 1-15,17-19 16,1 19 0,-19-1 15,1 18 0,17 0-15,-17 0-16,-1 0 15,36 0 1,-17 18 15,-19-1-15,1 1 0,0 35-1,-18 18 16,17-19 1,-17-34-17,0 17 1,0-17 0,0 0-16,0 17 46,-17-17-30,-36 34 15,35-52 1,0 18-17,1-18-15,-19 0 16,-17 0-1,36 0 1,-1 0-16,1 0 16,-54 0-1,53 0 1,-35 0 46,36 0-46,-1 0 15,1 0 141,-1 53-156,18 18-1,-18 17 1,18-53-16,0 18 16,0-35-1,0 17-15,0 35 32,0-34-32,0-19 15,0 36 16,18-35 1,-18 17-17,18 0-15,-1 1 32,-17-89 155,106-35-156,-88 70-31,17 0 32,35 18 46,72 71-47,-125-71-31,1 18 16,0-18 15,70 0 0,-71 0-31,54-18 16,-53 0-16,-1-17 15,36-141 17,-35-18-1,-18 176 94</inkml:trace>
  <inkml:trace contextRef="#ctx0" brushRef="#br0" timeOffset="49815.77">5203 9260 0,'0'-17'46,"53"-1"-30,106 18 15,-88 0-31,-18 0 16,88 0 0,-71 0 15,-52 0 31,0 0-30,17-35-17,-53 70 95,-17 0-95,0 18 1,-54 71-1,1 35 1,35-124 0,18 35-1,17-70 1,1 18-16,17 0 16,-53 35-1,0 35 32,53-71 94,53-34-126,0 17-15,0-18 0,17 0 16,18 1 0,-70 17 15,0 17 47,-1 1-62,1 88-1,0-53 16,-18-35-31,0-1 16,0 18-16,-18 71 31,18-88-31,-18 0 16,-17 34 0,17-16-1,-105 87 16,105-123-31,-17 18 16,0-1 0,-1-17-16,19 0 15,-36 18 17,35-18-17,-35 0 1,36 0-1,-1 0 17</inkml:trace>
  <inkml:trace contextRef="#ctx0" brushRef="#br0" timeOffset="52064.96">5486 11324 0,'-53'106'110,"-53"141"-79,88-141-31,1-36 16,-1 107-1,0-124-15,18 17 16,-53 142 15,36-106 0,-1-36 1,89-70 93,-1 0-110,124-35 1,-158 35 0,52-71-1,-53 36 16,36-18 1,-54 36-17,1-1 1,0 0 0,-1 1-1,-17-1 1,0-17 15,0-1-15,0-16-1,-17 34 1,-1 0 46,0 18 95,1 106-126,-36 106 0,53-142-15,-18 71-1,0-105 1,18-1 109,0 53-94,0-17-15,0-54-16,0 1 234,0 35-202,0-35-1,53-89 109</inkml:trace>
  <inkml:trace contextRef="#ctx0" brushRef="#br0" timeOffset="62812.7">7003 3122 0,'0'18'172,"0"88"-141,0-71-31,0-18 16,0 1 46,0 123 1,0-123-32</inkml:trace>
  <inkml:trace contextRef="#ctx0" brushRef="#br0" timeOffset="64191.46">10301 2999 0,'53'-18'15,"-35"18"1,17 0 0,-17 0-1,-1 0-15,54 35 94,-71 1-47,-18-19-47,-17 36 15,0-35 32,-54-1-15,72-17-32,-1 0 15,0 0-15,-34 0 31,52 36 110,0 69-110,0-87 1,88 35 77,35-18-78,-35-35-15,-70 18-1,0-18 1,-1 0 15,1 0-15,-18-18 0,0 1 15,0-1-16</inkml:trace>
  <inkml:trace contextRef="#ctx0" brushRef="#br0" timeOffset="65582.13">13494 3034 0,'123'0'63,"18"0"-32,-123 0-31,0 0 16,-18 18-1,17-1 17,-17 71-17,0-17 17,-35-36-1,35-17 78,18-1-78,-1 1 16,-17 88-15,-53-53-1,-53-53 0</inkml:trace>
  <inkml:trace contextRef="#ctx0" brushRef="#br0" timeOffset="66824.72">17180 2999 0,'0'88'78,"0"176"-47,0-211-31,0-35 16,0 35 0,0-36 30,36 1 17,69 0-32,-87-36 32,-18-88-32,0 89-31,0-54 31,-18 36 0,18 176 79,36-71-95,-19 1-15,-17 35 16,53 53 0,-53-142-1,0 1 17</inkml:trace>
  <inkml:trace contextRef="#ctx0" brushRef="#br0" timeOffset="67913.95">7038 5574 0,'-35'0'31,"17"18"-15,0 52 0,1 89-1,17-89-15,0-17 16,0 71 15</inkml:trace>
  <inkml:trace contextRef="#ctx0" brushRef="#br0" timeOffset="69286.47">10142 5627 0,'36'-35'0,"122"35"31,-34 0-15,-89 0-1,0 0 1,-17 0 47,-18 35-48,18-18-15,-54 54 31,19-53-15,17-1-16,-36-17 16,-52 0-1,0 0 1,53 0 0,0 0-1,17 0 1,0 0-1,-17 0-15,17 0 16,1 0 0,-1 71 77,18-18-77,18 0-16,-1 35 31,1-71 63,70 1-78,-53 0-1,89 17 1,-89-17-16,18 35 0,0-36 16,-35 1-1,-1-18 16,54-159 1,-71 124-1</inkml:trace>
  <inkml:trace contextRef="#ctx0" brushRef="#br0" timeOffset="70472.87">13723 5239 0,'53'0'62,"159"0"-30,-177 17-32,-17-17 15,17 89 16,-35 69 1,-35-87-1,-36-53 0,53-1 94,36 124-94,-18-105-31,0-1 0,-88 53 32,-71-53-1,-17-52 0,158-36 32</inkml:trace>
  <inkml:trace contextRef="#ctx0" brushRef="#br0" timeOffset="71568.53">17604 5239 0,'-36'0'47,"-158"229"-16,177-141-31,-72 71 16,-122 353 15,123-336 0,123-158 47,212-142-47,-194 106-31,-18 1 16,0-36 15,-35 18-31,0-36 32,0-17-17,0 53 32,0 140 47,18 248-63,17-229-15,-17-36 15</inkml:trace>
  <inkml:trace contextRef="#ctx0" brushRef="#br0" timeOffset="72549.92">6932 8590 0,'0'53'125,"35"388"-94,-35-406-15,0-17 15,36-36 47</inkml:trace>
  <inkml:trace contextRef="#ctx0" brushRef="#br0" timeOffset="74038.83">10037 8678 0,'0'-17'16,"52"-19"15,-34 36-15,0 0-16,17 36 94,-35-1-79,0 0-15,-18-17 16,-17 52 0,17-70 15,1 0-16,-1 0 1,-70 0 0,70 0 15,18 18 110,0 0-110,36-1 78,17 1-93,-18 0-1,-18-18 17,54-18 15,-53-17-16</inkml:trace>
  <inkml:trace contextRef="#ctx0" brushRef="#br0" timeOffset="75434.22">13582 8608 0,'-18'-36'94,"159"-34"-63,-123 70-31,0 0 31,35 70 16,-53-17-31,0 71-1,0-54 1,0-34-16,35-36 140,-17 53-77,-124 123-32,-18-176 0,89 0-15,17 0 0,1 0-1,52-18 48</inkml:trace>
  <inkml:trace contextRef="#ctx0" brushRef="#br0" timeOffset="76594.2">16704 8449 0,'18'282'78,"-54"-35"-47,19-212-15,70 1 109,70-54-94,-105-17 0,-54-142 1,36 160-17,-35-36 1,35 159 109,0 299-94,0-316-31,0 16 31,-17-87 47</inkml:trace>
  <inkml:trace contextRef="#ctx0" brushRef="#br0" timeOffset="77816.84">7144 11342 0,'-18'123'79,"0"-70"-64,18-18-15,0 18 16,-17 88 15,17-123-31,0 0 16</inkml:trace>
  <inkml:trace contextRef="#ctx0" brushRef="#br0" timeOffset="79224.25">10107 11448 0,'0'-36'31,"35"36"-16,1 0-15,-1 0 16,0 0 0,0 0-16,18 0 0,-17 0 15,-19 0-15,1 0 63,-18 36-48,0-1-15,0 18 32,0-36-17,0 19-15,-106-1 32,71-35-17,0 18-15,-1-18 16,1 0-1,17 0 17,-17 0-17,17 35 110,18 18-109,0 35-16,0-17 16,0-1 15,18-70 47,17 0-62,212 106 15,-194-71-16,-35-70 64,-18 0-64,17-1 16,1 36 1</inkml:trace>
  <inkml:trace contextRef="#ctx0" brushRef="#br0" timeOffset="80238.95">13652 11148 0,'0'0'0,"89"17"31,-89 125 1,0-90-32,0-16 15,0-1 1,-71-17 15,89-1 63,70 36-63,-88-35-31,0 17 16,0 53-1,0-70-15,0 0 16,-35 34 0,-54-34-1,72-18 17,-18 0-1</inkml:trace>
  <inkml:trace contextRef="#ctx0" brushRef="#br0" timeOffset="81468.62">17251 10866 0,'0'176'62,"0"-106"-46,0 177 0,-18-211-1,1 17 1,52-36 93,18-17-93,53 0-1,-106-35 17,0 17-17,0-35-15,0 18 16,-71-159 0,53 159-1,18-18 1,-17 53 15,17 88 63,17 18-79,54 159 1,-53-195 0,17 54-1,-35-107 17</inkml:trace>
  <inkml:trace contextRef="#ctx0" brushRef="#br0" timeOffset="85488.49">5627 11342 0,'-18'-18'31,"-52"-17"0,52 35-15,0 0 15,-17 0-15,-88 0-1,34 0 1,-52 18 0,124-1-1,-72 18 1,54 1 0,-18 52 15,36-53-31,17-17 15,0 17-15,-53 89 32,17-54-17,1 71 1,35-88 0,-18 0-16,18 88 15,0-106 1,0 18-16,0-17 15,-17 87 1,17-70 0,0-18-16,0 18 15,0 53 1,35 123 15,-17-193-15,17 122-1,-17-105 1,52 36 0,-52-19-16,17-17 15,53 123 17,-70-176-32,35 71 31,-35-71-16,34 35-15,284 71 32,-266-106-17,36 18 1,-88-18 0,-1 0 15,1 0-16,52-18 1,-52-17 0,0 35-16,35-71 31,-18-17 0,-35 53-31,0 17 16,0-17-16,0 17 15,18-70 17,-1 53-17,1-53 1,17-1 0,-35 36-1,18 18-15,17-194 31,-17 141-15,-1-177 15,-17 212-15,0 0 0,0-70 15,0-36 0,-17 124-31,-1-1 16,-17-34-1,17 35-15,-52-71 32,34 70-17,19 1-15,-1 0 0,-17-18 16,-1 35-1,-69-87 17,16 52-1,89 35-15,-70-35-1,-1 35-15,54 18 0,-54-35 16,18 35-1,-70-35 17,70 17-1</inkml:trace>
  <inkml:trace contextRef="#ctx0" brushRef="#br0" timeOffset="87434.61">17374 2910 0,'-17'0'15,"-177"0"17,35 36-1,35 52 0,71-35-31,1 123 31,34-105-31,0-18 16,18 105 15,18-69-31,35 87 32,0-123-32,53 123 31,-36-105-31,107 70 31,-107-106-31,124 36 31,-176-71-31,17 0 16,-17 0 0,70-35 15,-35-71 0,-36 70-31,-17-17 0,18 18 16,-18 0-1,18-159 17,-18 141-32,0-35 15,0-18 1,0 53-16,-53-194 47,-159 18-16,177 176-31,0 18 16,-18-1 15,35 36-31,0 0 15,1-17-15,-124-1 32,-106-53-1,229 71 0,0 36-15</inkml:trace>
  <inkml:trace contextRef="#ctx0" brushRef="#br0" timeOffset="88570.65">17304 5256 0,'0'0'16,"0"-17"0,-18-1-16,-70 18 15,35 0 1,-18 18-16,36 17 16,-106 212-1,123-194 1,-35 53-16,36 35 15,-1-71 1,18-17-16,-17 53 16,17-53-1,0 141 1,0-123 0,0-18-16,35-1 15,18 107 1,-18-106-1,0-18-15,1 36 16,-1-36-16,35 18 16,72 18-1,-90-54 1,107 19 0,35-54 15,-70 0-16,-36-17-15,71-71 16,-124 71 0,0-53-1,0 35 1,-35-106 0,0 124-1,0-159 1,0 176-1,0-123 1,0 88 0,-70-176-1,-1 141 1,1 17-16,17 18 16,-141-141-1,-141 35 1,-106 124 15,353 35-15,35 53-16,17-53 15,-17 53 1,1-35 0,16 17 15,36-18-16,0 19-15</inkml:trace>
  <inkml:trace contextRef="#ctx0" brushRef="#br0" timeOffset="89641.31">17004 8114 0,'-18'0'16,"-158"18"-1,141-1 1,-54 36 0,-34 71 15,17 17-16,-88 211 17,71-34-1,105-230-31,18-35 16,0 0-16,0 35 15,0 89 1,35-36-1,142 159 17,-89-230-1,-35-52-31,0-18 16,35 0-16,123-53 31,-158 18-31,0-1 15,36-70 1,-72 89-16,71-142 31,-35-53 1,-17 1-1,-36-19 0,0-87 0,-18 229-31,0 52 16,-70-69 15,35 87 0,-17 0 1,52 18-1</inkml:trace>
  <inkml:trace contextRef="#ctx0" brushRef="#br0" timeOffset="90755.97">17427 10566 0,'-53'-18'15,"106"36"1,-141-36-16,53 18 0,-1 18 16,-34 35-1,-36 35 1,88-71 0,-17 36-16,0-17 15,0-1-15,-36 106 31,53-70-15,1 34 15,17-52-31,0 141 32,35-141-32,124 212 31,-89-142-31,177 107 31,-194-177-31,159 17 31,-194-70-15,52 18 0,159-54 15,-193 19-31,-1-18 15,35-89 1,-70 89 0,0 0 15,71 35-31,-71-89 47,-159-299-16,71 247 0,-194 18 1,176 105-32,18 18 15,35 0-15,18 0 16,-18 0 15,17 0 0,-34 18-31</inkml:trace>
  <inkml:trace contextRef="#ctx0" brushRef="#br0" timeOffset="96562.03">22278 9525 0,'0'71'110,"0"-1"-95,0 106 1,0-105 0,0 35-1,0-71-15,0 0 16,0 54-1,0-72 17,0 1-17,0 17-15,0-17 47,53-124 156,-36 71-187,-17-18-16,36-124 31,-19 142-15,1-106-1,-18 123 1,0-17-16,18-35 16,-18 34-1,0 19 1,17-36 0,-17 17 15,0 19 16,53 52 203,-18 53-235,89 124 1,-36-36 0,-70-123-1,52 88 1,-34-88 15,-36-35 0,17 17-15,1-17 0,0-142 124,-1 54-124,-17-177-1,0 141 1,0 35-16,0-175 31,0 175-15,0-70 0,0 123-1,18-17 16,17 35 79</inkml:trace>
  <inkml:trace contextRef="#ctx0" brushRef="#br0" timeOffset="97532.97">23195 9560 0,'88'-17'62,"71"17"-46,159-18 15,-266 18 0</inkml:trace>
  <inkml:trace contextRef="#ctx0" brushRef="#br0" timeOffset="98031.98">23513 9860 0,'88'-18'78,"176"-34"-47,-175 52 1,-72 0-1,1 0 63</inkml:trace>
  <inkml:trace contextRef="#ctx0" brushRef="#br0" timeOffset="99281.86">24659 8819 0,'0'124'79,"0"-54"-64,0 195 16,0-194-31,0 246 16,0-229 0,-70 106-1,52-158 1,0-1 0,89-35 93,-1 0-93,-17 0-16,53-18 15,-53 18 1,-18-17-16,-17-1 15,0 0 1,-18 1-16,0-36 31,0-18-15,0 36 0,0-53-1,0 70 1,0-35-1,0 36 1,0-1 0,0 53 156,0 18-157,0 194 1,0-71-1,0-52 1,0 88 0,0-195-1,0 1 1,0-1 15,0 1 79</inkml:trace>
  <inkml:trace contextRef="#ctx0" brushRef="#br0" timeOffset="104483.52">6279 3528 0,'0'123'32,"0"-52"-1,0-18-15,0 176 15,0-123-31,-35-18 15,18 159 1,-36-88-16,-71 299 31,71-334-31,0-18 16,-53 335 15,89-336-31,-36-16 16,0 140 15,53-158-31,-71 123 31,54-36-15,17 195 15,0-141 0,0 35 1,0-177-32,0 18 15,53 300 17,-53-352-32,0 17 15,0-18-15,17 53 31,1 89 1,70 246-1,0 335 0,36 142 0,-18-247 1,-106-512-32,0 194 31,0 0 0,0-247-31,0-17 16,0 246 15,0-229-31,0 106 31,0-158-31,0-1 16,35 71 15,-35-18-15,106-17 78,35-54-94,71 36 0,52 18 15,-17-18 1,970 123 15,-1076-176-31,336 71 16,-336-71-1,247 0 1,353 17 0,-512 18-1,476 54 1,-458-72-1,-17 19 1,581-19 0,-317-17 15,-335 0-15,158 0-1,-193 35 1,-19-35-16,1 0 15,423 0 1,-352 0 0,423 0-1,-406 0 1,405 0 0,-458 0-1,-35-17-15,18-1 16,211-35-1,-247 36 1,-35 17 0,35-36-1,-53 36 1,36 0 0,0 0-1,-18 0-15,88 0 16,123 0-1,-158-17 1,53-19 0,-124 36-1,-17-17-15,35-18 16,105-1 0,-69 19-1,16-36 1,-87 35-1,0 0 1,52-123 15,-52 71-15,35-124 0,-53 141-1,53-247 1,-36-106 15,-17 230-15,0-212-1,0 247 1,0-18-16,0-264 31,0 334-15,18-16-16,-18 34 15,18-211 1,17 176 0,-35 35-16,0-34 15,0-266 1,0 265 0,18-352-1,-18 299 1,0 18-1,0-318 1,17 301-16,-17 16 16,88-122-1,-70 158-15,0 18 16,-18-18 0,70-247-1,-70 247 1,88-493 15,-70 440-15,-18 53-16,35-335 31,-35 300-15,0 35-16,0 0 15,0-105 1,0-195-1,-35 247 1,-36-70 0,54 0-1,-18-18 1,17 123-16,-35-211 31,0 159-15,53 140-1,-35-17 1,35 18 47,-18 18-48,18-1-15,-35-70 31,17 52-15,-35-34 0,36 52-1,-177 1 1,105-1 0,-52 0-1,71 18-15,-195-17 31,-211 17 1,335 0-32,53 0 15,-247 0 17,282 0-32,-88 0 15,-300 0 16,299 0-15,-510 53 15,493-36-15,-123 1 0,-336-18 15,372 0-16,-231 35 17,-140-35-1,405 0-31,36 0 16,-530 0 15,565 0-31,-35 0 15,70 0 1,-159 0 0,124 0-16,-300 0 31,124 18 0,264-18-15,-212 17-1,142 1 1,-336 17 15,406-35-15,-53 18 0,36 0-16,17-18 15,-159 35 1,124-35-1,-229 70 17,211-70-32,35 18 15,-299 17 17,317-35-32,-35 18 15,-124 17 16,177-35-31,17 0 16,-176 18 15,141-18-31,-35 0 16,-124 0 15,177 0-15,-36 0-1,54 0 1,-36 0 0,35 0-1,-35 18 1,0-18 0,1 17 15,34 54 109,-70 193-108,70-228-17,-52 122 1,34-52 0,1-35 15,35-54-31,0 1 15,-35 35 1,17-18 15,0-17 1</inkml:trace>
  <inkml:trace contextRef="#ctx0" brushRef="#br0" timeOffset="108287.16">24977 6032 0</inkml:trace>
  <inkml:trace contextRef="#ctx0" brushRef="#br0" timeOffset="108705.97">28628 5662 0</inkml:trace>
  <inkml:trace contextRef="#ctx0" brushRef="#br0" timeOffset="111272.48">25982 12541 0,'18'-35'47,"158"-141"-16,-123 158-31,18 0 16,52 18 15,-88 0-31,54 36 31,-72-19-15,1 1-16,88 194 31,-89-160-15,19 125 0,-19-124-1,-17-36-15,0 19 31,0-54 48,0-141-64,35-264 16,18 247 1,-17 140-1,-19 19-15,-17-1-16,53 0 31,-35 18 63</inkml:trace>
  <inkml:trace contextRef="#ctx0" brushRef="#br0" timeOffset="111782.25">27287 12665 0,'0'0'0,"0"-18"16,18-17-16,17 0 0,1 35 15,16-36 1,-34 36-16,123-53 31,-123 53-31,17 0 16,-17 0 15</inkml:trace>
  <inkml:trace contextRef="#ctx0" brushRef="#br0" timeOffset="112361.81">27411 12382 0,'0'-17'78,"176"-54"-46,-141 71-32,1-17 15,-19 17 110</inkml:trace>
  <inkml:trace contextRef="#ctx0" brushRef="#br0" timeOffset="113686.59">28540 11800 0,'0'71'47,"-18"17"-31,0 89-1,18-107 1,0 1-16,0 17 16,0 18-1,0-18 1,0-70-1,0 17 1,0-88 93,0-35-93,0-177 0,0 159-1,36-105 1,-19 140 0,19-17-1,17 70 95,-18 36-95,0 17-15,-17-17 0,17 17 16,53 89 15,-70-72-15,17 1-1,0-17 1,-17-1 0,17 35-1,-17-52 63,-18-36 0,18-211-62,17 88 0,0-159-1,-35 230-15,18-1 16,-1 1 0,-17 34-16,0 19 15</inkml:trace>
  <inkml:trace contextRef="#ctx0" brushRef="#br0" timeOffset="115176.66">26935 13388 0,'0'0'0,"0"-18"31,0-17-15,-18 0-16,-17 35 15,-18 0 1,17 0-16,1 0 15,-159 141 17,177-106-32,-1 0 15,0 177 17,18-159-17,0-18-15,0 18 16,0 53-1,36 53 17,-1-106-17,35 0 1,283-36 15,-212-17-31,53 0 31,-158-17-15,52-36 78</inkml:trace>
  <inkml:trace contextRef="#ctx0" brushRef="#br0" timeOffset="115737.42">27711 13600 0,'17'-36'78,"19"36"-62,-19-17-16,1 17 0,0-18 31,34 18-15,-34 0-16,17 0 15,-17 0 1</inkml:trace>
  <inkml:trace contextRef="#ctx0" brushRef="#br0" timeOffset="116284.69">27817 13600 0,'0'17'32,"88"1"46,35-71-47,-88 35 0</inkml:trace>
  <inkml:trace contextRef="#ctx0" brushRef="#br0" timeOffset="117667.53">28822 13194 0,'-18'0'79,"1"229"-48,17-176-16,0 212 17,0-177-32,0-53 0,0 0 15,0 71 17,0-70-32,0-1 15,0-18 16,17-175 79,36-107-79,0 106-15,-35-88-1,-18 195 1,0-19-16,0 18 31,0 35-15,17 1 109,19 34-110,17 36 1,-36-17-16,71 105 31,-35-71-15,0 36 0,18 35-1,-54-123 1,1 35-16,17-18 15,-17 0 1,0-17 0,-1-124 93,1 18-93,-18-18-1,53-405 1,-53 387 0,0-35-1,17 106-15,-17 18 31,18 35 63</inkml:trace>
  <inkml:trace contextRef="#ctx0" brushRef="#br0" timeOffset="137685.87">3369 3369 0,'0'123'141,"0"230"-110,0-247-31,0 0 16,0 247 15,0-247-31,0-18 16,0-18-1,0 530 17,0-459-17,0 88 1,0-123-16,0-18 16,0 124-1,0 17 16,0-17 1,0-106-32,0 0 15,18 0-15,-1 176 32,-17-229-32,18 17 15,35 265 16,-18 71 1,18 88-1,-35-18 0,-18-335-31,17-35 16,-17 88-1,0-123 1,0 70 0,0 18 15,0 35 0,0-124-31,0-17 16,0 194 15,0 18 0,0 140 1,36 1-1,-19-53 0,1-283-15,17 230 15,-17-141 0,17 53 0,-35-177-31,35 18 16,-17 70 0,0 36 15,-18-106-31,35 123 31,-35-123-31,18 124 31,-1-54-15,1 1 0,17 52 15,-17 0 0,-18-158-31,17 88 31,19 88 1,-36-88-1,0 0 0,17-53 0,-17-36 94,-35-17-93,0-17 15,17-1-16,18 0 0,-18-123 0,18 123-31,0 1 32,0 34 202,71 72-203,-71-72-31,18 1 94,-1-18-63,1 0 63,52-35 0,1-54-63,-53 54-31,17-35 31,-17 52-31,17-53 141,53 54-141</inkml:trace>
  <inkml:trace contextRef="#ctx0" brushRef="#br0" timeOffset="142440.5">6279 4957 0,'71'-18'47,"441"18"-16,-336 0-15,300 35 0,-335-35-1,247 0 1,-229 0 0,264 0-1,-281 0 1,651 0 15,-616 0-15,387 53-1,-17-53 17,-406 0-17,35 0-15,1 0 16,246 0-1,-264 0-15,-18 0 16,212 0 0,388 0 15,-18-18 0,-547 18-15,36-17-16,-36 17 15,195-53 1,-283 35 0,-35 18-16,229-17 31,-211 17-15,246 0-1,-229 0 1,18 0-1,335 0 1,-335 0 0,247 0-1,-230 0 1,54 0 0,-142 0-1,35-18 1,-17 18 15,-17-18-15,-19 18-1,18 0 1,1 0 46,-1 0-46,36-17 0,-54-19 171,-34-17-124,-1 36-48,-35-1-15,18 1 16,-36-1 0,1 0-16,17-17 78,35 35-63,71 35 126,88 18-110,-123-53-15,17 0-1,-17 18-15,-1-18 32,1 0-17,0 0-15,-1 35 203,-176 371-171,124-283-32,0-35 15,17-17-15,1-18 16,17-18-16,-18 1 16</inkml:trace>
  <inkml:trace contextRef="#ctx0" brushRef="#br0" timeOffset="144640.26">6421 7973 0,'0'-18'31,"441"53"-15,-300 1-1,70-19-15,54 36 16,370 0-1,-388-18 1,441 54 0,-547-89-1,459 0 1,-424 0 0,406 0 15,-406 0-31,336 105 15,-53-52 17,-265-17-1,-53-36-15,35 0-1,36 0 1,405 0-1,-476 17 1,335-70 0,-317 18-1,-53 17-15,0 18 16,17-17 0,142-1 15,-212 18-31,17-17 0,1 17 15,211-36 17,-211 36-32,-18 0 0,229-35 31,53-71 0,35 71 16,-334 35-47,70-18 16,-54 1-1,1 17-15,0 0 16,159 0 0,-124 0-1,0-36-15,-17 19 16,-18 17-1,141-18 1,-124 18 0,195 0-1,-230 0 1,18-18 0,-35 18 109,-18-88-94,-71 18-16,-87-19 1,105 37 0,35 52-16,0-18 15,18 53 142,159 142-126,-124-142-16,36 0 1,-36-17-16,-17-18 31,52 35 1,-52 0 139,-265 300-139,177-246-17,-54 140 17,124-211-1,-18-1 47</inkml:trace>
  <inkml:trace contextRef="#ctx0" brushRef="#br0" timeOffset="147078.22">6403 10619 0,'123'0'31,"671"70"1,-582-52-17,599 105 1,-546-105-1,229 35 1,-318-53-16,36 53 0,-89-53 16,353 88 15,-299-88-31,-71 0 0,-53 18 47,652-18-16,-528 0-31,69 0 16,107 0-1,-176 0-15,17 0 16,546 0 15,-598 0-31,228-18 31,-105 0 1,-142 1-17,-17-1-15,0 18 0,0 0 16,229-35 15,141 17 0,-335 18-31,-17 0 16,334 0 15,-334 0-31,-54 0 16,124 0 0,124 0 15,-89 0 0,-53 0 0,-123 0 1,-35 0-1,158 0 0,-123 0-15,53 0 15,-88-18 63,-54-87-63,-52 52-31,53 53 16,-106-88-1,-53-18 16,176 106 1,36 35 140,141 124-141,-71-124-31,-18 18 15,-34-53 17,-36 123 249,-159 230-250,141-265-31,-17-35 16,0 35 15,17-70 78</inkml:trace>
  <inkml:trace contextRef="#ctx0" brushRef="#br0" timeOffset="150003.63">6191 13458 0,'0'0'0,"36"0"0,-19 0 16,212 0 15,-123 0-31,0 0 16,441 36 15,-371-19-31,442 72 31,105 16 0,53 1 1,-564-88-32,370 70 31,141-35 0,0 18 0,-282-19 1,600 107-1,-389-88 0,213 70 0,-654-141-31,-34 0 16,370 0 15,-230 0 0,36 18 1,105-18-1,-158 0 0,-70 0 0,-36-53 1,-177 53-1,72 0 78,193-36-77,-229 19-32,-18-1 15,-159-70 126,-193-71-110,264 124-31,18 35 0,17-18 47,124 124 219,106 0-235,-177-89 47,18 1-47,35 0 0,88 35 1,-281 158 218,34-87-219,53-159 94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5:48:58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9402 4992 0,'35'35'94,"0"283"-63,0-177-31,-35-18 16,0-17-16,0 0 16,0 0-16,0-1 15,0-16-15,0 17 16,0-36-16,0 36 16,0 88-1,0-18 1,0-87-16,0-37 15,0 54-15,0-53 16,0 18-16,0-1 16,18 142-1,-18-141 1,0 17 0,0 141-1,18-106-15,-18-70 16,17 106-1,1 0 1,35 35 0,-53-88-1,35 105 1,-17-87 0,-18-71-16,0 141 15,0-88 1,35 0-16,-35-18 0,35 212 31,-17-159-15,17-18-16,-35-17 15,0 211 1,0-193 0,0 193-1,0-228 1,0-19-1,18 124 1,-18-141-16,0 176 31,0-176-15,0 124 0,0-124-1,0 247 16,0-230-15,0 18-16,0-17 0,0 176 31,0-177-15,0-17-16,0 35 16,0 89-1,0-124 1,0 0-16,0 123 31,0-105-15,0 87-1,0-105 1,0 71 0,0 35-1,0-89 1,0 1-16,-18 211 31,18-176-15,0-36-1,-35 124 1,17 71 0,18-195-1,0 36 1,0-35-1,0-36-15,0 36 16,-17 70 0,17-106-1,-18-17-15,18-1 16,0 1 125,-123-106-110,17-18 0,106 71-15,-36-36-1,36 53 1,-35-17 0,-18-88 30,53 87-14,-17 19-1,17-1-31,0 0 16,0 1 15,0 34 78,17 19-93,19 34-16,-19-34 15,89 105 1,-71-71 0,-17-52-16,70 105 31,-70-123-15,-1 36-16,19-1 15,-1 35 1,-35-52-1,18 0 1,-1-1 156,1-34-156,-18-19-16,53-52 15,0-106 1,-36 106-1,1 18-15,17-1 16,-17 36 0,0 17-1</inkml:trace>
  <inkml:trace contextRef="#ctx0" brushRef="#br0" timeOffset="1476.7">9560 16387 0,'0'17'31,"71"-17"16,-54-35-31,1 0-1,0 17-15,-18 0 16,35-17 15,-17 17-31,-1 18 63,36 18-48,-35 17-15,17 36 0,-35-18 16,18-18-16,-1 0 16,1 124 15,-18-124-15,18-17-16,-18 17 15,0-17 95,-36-18-79,19-35-31,17-106 31,0 52-15,0-69 15,0 69 0,0 72 157,17-1-157,1 0 0,17 1 0,-17-1-15,0 18 93,17-17-62,-35-142-31</inkml:trace>
  <inkml:trace contextRef="#ctx0" brushRef="#br0" timeOffset="2933.33">8643 5944 0,'0'141'125,"0"71"-94,0-141-15,0 34-1,0-52-15,0 18 32,0-18-1,0-36-31</inkml:trace>
  <inkml:trace contextRef="#ctx0" brushRef="#br0" timeOffset="4968.76">8414 7408 0,'35'-35'15,"-17"17"1,17 1 0,-17-1-1,70 0 1,-53 18 0,36 0-1,-54 0 16,1 0-15,52 0 0,-52 18-1,35 53 1,-18-1 0,-17-34-1,35 69 1,-36-69-1,-17 17 1,0-18 15,0-18 1,0 1-17,-17 0-15,-71-18 47,52 0-47,1 17 0,-18-17 16,-88 18 15,88-18-31,-53 0 16,71 0-1,0 0 1,17 18 109,18-1-110,0 19-15,88 193 32,-52-141-17,-19-17-15,36 70 16,-53-88 0,18 17-1,-18-87 110,0-19-109,53-17-1,-36 36 1,1-1-16,17 18 0,36 0 31,-18 0-15,-18 0-16,53 0 0,-53 0 16,89 0 15,-106 0 0,70-18 0,-88 1-15,17-71 0,-17 70-1,0 0 16</inkml:trace>
  <inkml:trace contextRef="#ctx0" brushRef="#br0" timeOffset="7032.49">8643 9790 0,'88'-36'31,"441"36"1,-35 0-1,-441 0 0,-35-17 16,-18-19-16,0 54 47,-124 300-46,89-266-17,-71 107 1,36-88 0,52-54 15,0 1 31,-17 0-30,18-1-17,-1 19 16,-35-19 1,18 1-1,17-1 94,18-34-78,124-89-16,-89 106-31,-18 0 16,1 0 62,88 123-47,-53-34 0,-18-19 1,-35-52-32,0 0 0,0 34 46,0 1-14,0-35-32,0 0 15,0 87 17,-35-87-17,17 0 1,1-1-16,-19 54 31,-17-53-15,18-18-1,-18 17-15,36-17 16,-54 18 0,53-18-1,1 0-15</inkml:trace>
  <inkml:trace contextRef="#ctx0" brushRef="#br0" timeOffset="8567.08">9155 11994 0,'0'18'78,"0"17"-62,-36 212-1,-17-53 17,36-105-17,-19 105 1,19-159 0,-18 71-1,35-89 1,0 1 15,-18 17-15,18-17 15,-18-1-15,18 1 171,36-18-171,16 0-16,1 0 15,-17 0-15,-1 0 16,0 0 0,0 0 30,-17 0-30,0 0 0,52 0-1,-34 0-15,34 0 16,-52 0 15</inkml:trace>
  <inkml:trace contextRef="#ctx0" brushRef="#br0" timeOffset="9167.09">9260 12771 0,'0'123'62,"0"-35"-46,0-17-16,0 35 0,0-36 16,0 124 15,0-176 0,-35-36 94</inkml:trace>
  <inkml:trace contextRef="#ctx0" brushRef="#br0" timeOffset="15644.39">10777 11924 0,'0'0'0,"0"53"0,0-18 16,0-17 15,18-18 16,35 0-31</inkml:trace>
  <inkml:trace contextRef="#ctx0" brushRef="#br0" timeOffset="16805.36">19826 6297 0</inkml:trace>
  <inkml:trace contextRef="#ctx0" brushRef="#br0" timeOffset="17768.93">10918 5539 0</inkml:trace>
  <inkml:trace contextRef="#ctx0" brushRef="#br0" timeOffset="24911.7">10830 11959 0,'0'-17'31,"0"-89"0,0 70-31,0-17 16,0-176 15,0 176-15,0 18-16,0-18 15,0-123 1,0 140-1,0-52 1,0 53-16,0 0 16,0-1-16,0 1 15,0-141 17,0 105-17,0 18 1,18-17-16,-18 34 15,18 19-15,-18-1 16,17-105 15,-17 87-31,0 19 16,18-124 15,-1 105-31,1-34 31,-18 52-15,0-35-16,0 36 0,0-19 16,18 1-1,-18 0-15,17-53 32,-17 70-17,0-17-15,18-1 16,-18 1-16,0 0 15,0 17-15,0-17 16,0-36-16,0 54 16,0-19-1,0-87 1,0 52-16,0 54 16,0-1-1,0-17-15,0 0 0,0-1 16,0-52-1,0 18 1,0 34 0,0 1-16,0 0 15,0-142 17,0 160-32,0-19 15,0-122 16,0 122-31,0 1 16,0-18 0,0-53 15,18 18 0,-18 35-31,0 18 16,17-18-1,1-18 1,0-105 15,-18 123-15,0-211 15,0 228-31,0-17 16,0-88 15,0 88-15,0-123 15,0 141-31,0-71 31,0-18 0,0 107-31,0-19 16,0-105 15,0 106-31,0-18 32,0 18-32,0-53 46,-36 0-14,36-18-1,-35-35 0,17 105-31,1-52 31,-1 18 1,0 34-17,18 1 32,0 0-16,0-18 1,0 35-1,0-105 0,-17-18 0,17 123 94,282 53-93,300 53-1,-159-35 0,-246-35 0,123 35 1,-18-18-1,-212-35-31,19 18 0,-36-18 16,105 35 15,19-17-16,-71 17 1,-36-35 0,195 35-1,-142 1-15,318-1 32,-335-35-32,35 0 15,106 0 1,35 0-1,-88 0 1,-88 0-16,-18 0 16,-52 0-1,17 17 1,-1-17 15,-34 0-15,35 0-16,0 0 15,35 0 1,124 0 0,-124 0-1,-53 0 1,18 0 0,-18 0-1,107 0 1,16 0-1,-52 0 1,35 0 0,-105 0-16,-19 0 15,18 0 1,-17 0-16,0 0 16,176 0 15,-159 0-16,18-17-15,-35 17 16,52 0 0,-17-18-1,18 18 1,158-17 0,-141 17 15,36-18-16,-89 18 1,106-18 0,-106 1-16,18 17 15,53-18 1,-53 0-16,-18 1 16,0 17-1,18 0-15,36 0 16,122 0 15,-175 0-15,16 0-16,-16 0 15,17 0-15,70 0 32,-88 0-32,1 0 15,-1 0-15,-17 0 16,-1 0-16,1 0 15,52 0 17,-34 0-17,-19 0 1,19 0-16,-1 0 0,-17 0 16,87 17-1,-87-17 1,0 0-1,-1 0-15,19 0 16,16 0 31,-34 18-16,0-18-15,17 0-1,-17 18-15,87 17 47,-87-35-15,0 18 155,-18-1-140,-18 1-16,-70 17 0,35 0 1,18-17-17,-36 35 32,-17-18-31,70-17-1,-17-1-15,0 1 16,-36 0 0,-17 17-1,70-17 1,-105 35 0,-1 0 15,36-18 0,53-18-15,0 1-16,17-18 15,-52 35 1,-1 1 0,18-19-1,0 19 1,-17-1-1,-1 0 1,53-17-16,-17-1 16,-18 19-16,18-19 15,-106 54 1,141-54 0,-35 1-1,-1 0-15,19-1 0,-19 1 16,19 0-16,-54 35 15,36-36 1,0 1 0,-36 17-1,53-17-15,-35-1 16,36 1 0,-18 0-16,-1-1 15,-34 19 1,17-1-16,-159 88 31,142-87-15,-36 17-1,70-36 1,-16 18 0,-72 36 15,89-36-16,-53 1 1,52-1 0,1-17-16,0-1 15,-36 36 1,1-18 0,17-17-1,-88 70 1,105-88-16,1 35 15,0-17-15,0 0 16,-36-1-16,-158 107 47,193-71-31,1-36-16,0 1 15,-18 17-15,18-17 16,-36 17-1,1 18 1,-1-18 0,-53 18-1,-122 88 17,193-105-32,17-19 15,-17 54 1,-105 17-1,52-17 1,-18-18 15,71 0-15,-158 70 15,176-105-15,-160 87 15,160-87-31,0 0 16,-159 88 15,159-89-31,-89 54 31,89-54-31,0 19 16,-71-1-1,70-17-15,-16 35 16,-37-18 0,-140 53 15,194-70-15,-89 52 15,18-17 0,1 18 0,69-54-31,-87 54 32,52-18-1,-34 35 0,69-35 0,19-35-31,-54 52 32,0 18-1,36-70-16,0 17 1,17 0 0,-17-17-1,17 17 1,-35 18 15,1 0 0,34-35-31,0 17 16,1-17-16,17-1 16,-71 54 15,53-53-31,-34 17 16,-1 18-1,0-36 1,17 1-1,-34 17 17,52-17-32,1 0 15,-36 35 1,35-36 0,0-17-1,-70 71 16,88-54-31,-53 19 32,0 34-17,36-35 1,-1-35-16,-17 18 16,-18 35-1,53-35 1,-35 17-1,35-17-15,-18-18 16,-17 35 0,-1 0-1,19-17-15,-1-1 16,0 1 0,-17 17-16,18-17 15,-36 35 1,-18 17-1,53-52 1,18 0-16,-17-18 16,-54 70-1,36-17 17,0-18-1,17-17 0,0 0-15</inkml:trace>
  <inkml:trace contextRef="#ctx0" brushRef="#br0" timeOffset="39065.17">11818 4198 0,'0'71'125,"0"193"-94,0-176-15,0-17 0,0-53-16,0 17 15,0 18 17</inkml:trace>
  <inkml:trace contextRef="#ctx0" brushRef="#br0" timeOffset="40615.71">13882 4216 0,'53'-18'47,"70"-35"-16,-105 53-31,-1 0 16,36 0 15,18 88 0,-71-70-15,18 17-16,-18-17 16,0 52 15,0-52-31,0 0 16,-18 70 15,-17-53-16,17-17-15,-17-18 32,-18 17-17,35-17-15,-105 0 32,-54 0-1,142 0-31,-36 0 15,54 0 1,17 18 78,0 229-63,70-35 0,-52-124 1,0-70 61,123-1-61,-106 1-17,89 17 1,-107-35-1,1 0 1,-1 0 0,54-18 15,-53-17-15,-1-35-1,-17 52 1</inkml:trace>
  <inkml:trace contextRef="#ctx0" brushRef="#br0" timeOffset="41901.64">16933 4374 0,'0'-35'16,"18"-18"0,0 36-16,17-1 15,71 0 17,-36 54-1,-34 17-16,-1 17 1,-18 1 0,-17-36-1,0 53 1,-35 0 15,-71-17 0,89-71-15,70 0 125,-18 0-126,0 0-15,-17 0 16,-1 17 15,-17 54 0,0 105 1,0-140-32,0 34 31,0-34-15,0-1-1,0-18 1,-17-17-16,-71 0 31,35 18-15,-18-18 15,54 0 0,-1 0-15,0 18-16</inkml:trace>
  <inkml:trace contextRef="#ctx0" brushRef="#br0" timeOffset="49671.82">11642 7144 0,'0'53'109,"0"88"-93,0-71-16,0 19 15,0-19-15,0 1 16,0-18-1,0-36-15,0 1 16,0-1 109</inkml:trace>
  <inkml:trace contextRef="#ctx0" brushRef="#br0" timeOffset="50983.25">13882 7126 0,'0'-18'32,"0"-17"-17,0 18 1,17-1-16,1 18 15,35 0 1,-35 0-16,-1 0 16,1 0-16,52 35 31,-17 18-15,-35-18-1,17 18 1,-17 0-1,-18 71 17,-18-54-1,-17-34-15,17-19-16,-87 1 31,34-18-16,18 0 1,-17 0-16,34 0 47,19 17 78,52 301-94,-17-248-31,-1 1 16,1 0-1,-18-54-15,17 19 16,19-36 78,211 0-63,-194 0-31,-1 0 16,1 0-1,36-71 17,-72 36-17,1-54 16,-18 72 16</inkml:trace>
  <inkml:trace contextRef="#ctx0" brushRef="#br0" timeOffset="51948.98">11342 9578 0,'17'0'32,"54"159"-1,-53 52 0,-18-175 0</inkml:trace>
  <inkml:trace contextRef="#ctx0" brushRef="#br0" timeOffset="60013.34">20973 5644 0,'-18'0'125,"18"142"-94,0-107-31,0 0 16,0-17-16,0-1 15,0 1 17,0 0-32</inkml:trace>
  <inkml:trace contextRef="#ctx0" brushRef="#br0" timeOffset="61019.24">18292 7461 0,'0'53'63,"0"-18"-48,0 18 1,0-35 0</inkml:trace>
  <inkml:trace contextRef="#ctx0" brushRef="#br0" timeOffset="62328.48">21396 7673 0,'0'0'0,"53"0"16,-35 0-16,17 0 31,0 0-15,-17 53 15,-18 106 0,0-124-15,0-18-16,-36 89 15,36-88-15,-17 0 16,-107-1 15,89-17-15,-53 0-1,53 0-15,-1 0 16,19 0-16,-1 36 156,53 69-124,-17-87 46,70-18-47,-53 0-15,107 18-1,-125-18 1,1 0 15,17-18-15,-35 0-16,0 1 31</inkml:trace>
  <inkml:trace contextRef="#ctx0" brushRef="#br0" timeOffset="63195.25">15416 9331 0,'36'0'47,"-1"282"-16,-17-247-31,-1 18 0,-17-35 47</inkml:trace>
  <inkml:trace contextRef="#ctx0" brushRef="#br0" timeOffset="64492.3">18274 9578 0,'35'0'78,"-17"0"-78,-1 0 16,72 53 15,-72-36-31,1 1 16,0-18-16,-18 18 15,17 17 32,-17 0-31,-17-35-1,-1 18-15,0-18 16,-17 0 0,-18 18-1,35-18 1,1 0-1,-1 17 1,-17-17 31,17 0-31,1 0-16,-1 18 93,18 35-77,0 0-16,0 0 16,0 35-1,18-71 16,-1-34 48,1 17-64,17-18 16,18 18-31,0 0 16,18 0 0,-1 0-1,-52 0 1,-1 0 0,1 0-16,0 0 15,-1 0-15,1-17 16,0-19-1,-18-17 17,0 36-17,17 17 1,18-18 0</inkml:trace>
  <inkml:trace contextRef="#ctx0" brushRef="#br0" timeOffset="65402.36">20973 9790 0,'0'0'0,"0"-53"31,105 53 1,-69 0-17,34 35 1,-70 35 0,0-34-16,18-1 15,-18 18 16,0-35 110,0-1-125,0 36 15,-71 18 0,36-71-15,17 0-16,-17 0 31,18 0-15,-36 0 15,35 0-15</inkml:trace>
  <inkml:trace contextRef="#ctx0" brushRef="#br0" timeOffset="66404.38">12188 11536 0,'18'0'32,"17"0"-17,-17 70-15,17 36 0,-17-35 16,-18 17-1,0 18 1,0-89 0</inkml:trace>
  <inkml:trace contextRef="#ctx0" brushRef="#br0" timeOffset="67529.36">15258 11571 0,'0'0'0,"17"-18"16,36 18-16,71 0 31,-36 0 0,-88 18-15,0 70 15,0-70-31,0 17 16,-53 71 15,35-106-31,-35 0 16,-123 18 15,105-18-31,19 0 16,34 0-16,53 53 109,89 105-78,-124-193 63,211-71-63,-158 106-15,71 0-1,-89 0-15,-17 0 16,-1 0 47,54-35-32,-54 17-31</inkml:trace>
  <inkml:trace contextRef="#ctx0" brushRef="#br0" timeOffset="68529.38">18168 11642 0,'35'-89'46,"-17"89"-30,53 0 0,-36 0-16,-18 0 15,107 18 1,-124 17 0,0 18-1,0-17 1,0-1-1,0-18 17,0 1 30,70 35 1,-70-35-48,18-1 1,-18 19-16,0-1 16,0 18 15,0-36-31,0 1 15,-70 17 1,34-35 0,1 0-16,17 0 15,-17 0 32,35-35-31</inkml:trace>
  <inkml:trace contextRef="#ctx0" brushRef="#br0" timeOffset="69578.57">21026 11553 0,'0'-17'31,"70"281"0,-70-17-15,0-141 0,0-71-16,0 1 15,0-19 48,35-70-16,1 36-32,52-18 1,-35 35 0,17-18-16,-52 18 15,0-35 16,-18 17-31,0-17 16,0-1-16,0-16 16,-18-19 15,18 53-15,-18 1-16,18 52 62,0 36-46,36 369 15,-19-440-15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5:57:55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11324 3563 0,'141'-18'94,"706"18"-63,-565 0-15,1041 0 15,-1111 0-31,335 0 31,-230 0-15,-141 0-1,477 0 17,-477 0-32,1 0 15,176 0 1,387 0 15,-34 0 0,-547 0-31,17 0 16,459-35 15,-370 35-15,-54 0-1,125 0 17,-1 0-1,17 0 0,19 0 0,-265 0-31,-18 0 0,124 0 32,105 0-1,-176 0-15,-35 0-1,35 0 1,53 0-1,141 0 17,-70 0-1,-212 0-31,35 0 0,-35 0 16,211 0 15,36 0 0,-229 0-31,-18 0 0,-18 0 16,89 0-1,-107 0 1,36 0 0,-35 0-1,-1 0 1,1 0-16,53 0 31,-54 0-31,1 0 0,17 0 31,-17 0-15,17 0 15,-17 0-15,-1-18-1,1 1 79,-18-54-47,0 54-47,-88-54 16,53 36-1,-1 17 1,-52-35 0,53 18-1,-1 17 1,19 18-1,-1-17 1,-17 17 0,17 0-1,-17-18-15,-36 0 16,54 1 0,-1 17-1,1 0 63,17 17-62,70 36 0,71 36 15,0-19 0,-123-52-15,17-1-1,18 19-15,0-19 16,141 71 15,-159-88-31,1 18 16,87 35-1,-88-53 1,-17 0-16,-36-18 156,-17-17-124,17 17-17,1 1-15,-18-1 16,17 18-1,0 0 64,-17 0-48,0 0-16,-1 53 1,-158 141 0,142-159-1,-1 54-15,17-54 16,-122 88 0,87-87-1,18 34 1,35-52-1,1-18 1,-1 17 0,1 1-1,-1 0-15,0-1 32</inkml:trace>
  <inkml:trace contextRef="#ctx0" brushRef="#br0" timeOffset="2065.42">25612 3175 0,'0'0'0,"-53"-53"31,-53 18 0,71 17-15,-54 18 15,54 0-15,-18 18 0,18-1-16,-71 107 31,88-124-31,-17 35 15,18 18 1,-1-18-16,0 1 16,18 52-1,0-53-15,0 18 16,0 35 0,0-52-1,0 52 16,18-88-31,0 35 32,17 18-17,177-35 17,-160-18-17,-16 0-15,-19 0 16,19 0 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6:24:16.5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8678 2240 0,'0'18'32,"0"88"-17,0-36-15,0 18 16,0 89-1,0-71-15,0 17 16,0 18-16,0-35 16,0 0-16,0 0 15,0 123 1,0-158-16,0 17 16,0 18-16,0 70 15,0 18 1,0-35-1,0-89 1,0-17-16,0 35 16,0-17-1,0 17-15,0-17 16,0 123 0,0-124-16,0 36 15,0 0-15,0 17 16,0 54-1,0-18-15,0-54 0,0-34 16,0 141 0,36-18-1,-1 17 1,-17-52 0,17 0-1,-18-89 1,1 54-16,-18-54 15,18 19-15,-18 16 16,17-16-16,36 140 31,0-106-31,-35-17 16,52 71 0,-52-72-16,0-16 0,-18-19 15,17 36 1,-17-18-16,0 18 0,0-35 15,36 158 1,-19 18 0,-17 53-1,0-53 1,0-142-16,0-16 16,35 87-1,1-35 1,-36-53-1,17-52-15,-17 69 16,18-52 0,-18 18-16,0-36 15,0 36 1,0-36-16,0 0 0,0 1 16,-18 34-1,1 1 1,17 17-1,0-35-15,0-18 16,0 71 0,0-18-1,0-53-15,0 1 16,0 34 0,0 18-1,0-35 1,0-17-16,0 140 15,0-123 1,0 0-16,-18 88 16,-70 194 31,53-176-32,-36 53 1,36-107-16,0 19 15,-18 70 1,17-106-16,36 53 16,-17-53-16,-19 18 15,36 88 1,0-106-16,0-17 16,0-18-16,0 70 15,0 1 1,0-1-1,0-17 1,0 35 15,0-105-31,0-1 16,0 35-16,0-34 16,0 52-1,36 0-15,-19-35 16,1 88-1,-18-53-15,0-17 16,0 35-16,0-36 16,0 18-16,0-17 15,0 123 1,0-53 0,0-17-1,0-54 1,-35 36-16,17 17 15,18-52 1,-35-36-16,35 36 16,0-1-16,-35 160 47,-1-19-32,1-122 1,-36 122-1,36-105 1,17 35 0,1-53-1,-36 36 1,35-89 0,18 0-16,-17 18 15,17-35-15,0 70 16,-18-17-1,18-36 1,-18 0-16,18 18 31,-17-53-31,-1 35 16,18 36 0,0-18-1,0-35 16,0-1-15,0 36 0,0 0-1,0-18 1,0 18 0,0-35-1,0-1-15,0 19 16,0-19-16,0 19 15,-35 70 1,35-71 0,0-18 15,-18-17 63,-88-35-63,71 0-15,0 0-16,17 17 15,-35-53-15,0 18 16,0-17-1,36 35 1,-1 35 15,0-18-15,18 0 0,-17-17-16,-1 0 15,1 17 1,17 1 15,-18-1 16,18 106 0,0 0-32,0-35 1,0 18-16,35-36 16,0 0-16,18 36 31,-35-36-31,17 18 16,1-18-1,-19-35 1,1 0-1,0 0 79,17 0-63,-18-17-15,1 17 31,17-18 15,-35 0-46,0-17-16,53-35 16,-35-19-1,17 36-15,-17-17 16,88-54 0,-53 54-1,-36 52-15,1-17 31,17 0-15,18-1 0,18 1 15,-36 18-15,53-36 30,-53 53-30,1-18 0,-1 18-16,-17 0 15,-1 0 1,18-35 187,-17-1-187,0-52-16</inkml:trace>
  <inkml:trace contextRef="#ctx0" brushRef="#br0" timeOffset="1783.27">7302 4833 0,'0'194'110,"-35"423"-79,18-440-31,-1 70 31,18-194-31,0 53 32,0-71-17,-18-35 79</inkml:trace>
  <inkml:trace contextRef="#ctx0" brushRef="#br0" timeOffset="3416.41">6826 7444 0,'0'-18'0,"18"0"31,0-35-15,-1 36 0,1 17-16,17-18 15,159-17 17,-70 35-17,-36 0 1,-53 0-1,18 17 1,-18 19-16,-17-19 16,17 36-16,0 0 15,-17-17-15,17 34 16,1 1 0,-19-18-16,1-18 15,0 0-15,-18 0 16,-36 71 31,-87-88-16,-54-18-15,-34 17-1,105-17-15,18 18 16,-53-18-1,105 0-15,19 0 16,17 53 125,0 0-126,0 18-15,0 123 32,35-53-17,-17-53-15,-18-35 16,17-18-16,-17 0 15,0 1 1,0-19-16,0-52 109,0-18-93,36 53 0,52 0 15,-35 0-31,35 35 0,0-35 16,-35 18-1,-18-18-15,-17 0 0,-1 0 16,1 0 15,0-35-15,-18 17-1,0-17 1</inkml:trace>
  <inkml:trace contextRef="#ctx0" brushRef="#br0" timeOffset="5303.59">6473 10530 0,'0'0'0,"0"-17"31,142-19-16,52 19 1,35-36 15,-70 53-31,-54 0 16,107 0 0,-159 0-1,-35 0-15,-1 0 16,1 18-1,-18 34 1,0 19-16,18-36 16,-18 71-1,0-53-15,0-18 16,-53 36-16,0 17 16,-212 18-1,106-71 1,54-17-1,87-18 1,0 0 78,54-18-79,17 1-15,17 17 16,18 0-16,18 0 16,-35 0-16,17 35 15,71 88 1,-106-70 0,-1 53-1,-16-18 1,-19 36-1,-17-71 1,0-18-16,0 0 16,0 18-16,-35 35 31,0-70-31,-53 0 0,-1-18 16,-16 35-16,52-35 15,-18 0-15,1 0 16,17 0 15</inkml:trace>
  <inkml:trace contextRef="#ctx0" brushRef="#br0" timeOffset="7294.46">6738 13794 0,'0'70'47,"0"371"-16,0-300-31,0 36 16,0-72-16,0 1 15,-53 71 1,18-89-1,17-70-15,36-18 110,246-71-95,-158 36 1,-106 17 15,18 0-31,-18-35 32,0 1-17,0 16-15,0 1 16,0-18-16,0 18 0,0 0 15,0-18 1,0 35-16,-18-17 16,18 17-1,0 0 32,0 142-31,0-18-1,0 17-15,53 1 16,-18 17-16,18-18 16,0 1-1,-35-71-15,17 0 16,-17-1 0,-1-34-1</inkml:trace>
  <inkml:trace contextRef="#ctx0" brushRef="#br0" timeOffset="8195.79">7302 17515 0,'18'0'15,"35"71"1,-35 17-16,-1-35 15,19 0-15,-19-18 32,89-70 30,0 17-31,-53 54 48,0 69-64,-53-87-15,17 35 0,-17-35 16,0 17-1,0 0 1,0 36 0,0-18-1,-141-36 1,-17 1 0,-37-18-1,125 0 1,17 0-16,18 0 15,17 0-15,0 0 16,-17-35 31,35-54-31,0 37-1,0-19-15</inkml:trace>
  <inkml:trace contextRef="#ctx0" brushRef="#br0" timeOffset="8584.44">7214 17357 0,'18'-18'16,"282"18"15,-18 0-15,-141-18-1,-123 18-15,-1 0 16,19 0 78</inkml:trace>
  <inkml:trace contextRef="#ctx0" brushRef="#br0" timeOffset="23323.27">10195 6174 0,'-17'-18'63,"17"53"-48,35 53 1,0 18 0,-17-70-16,-1 16 15,19 37 1,-19-54 0,1 18-1,0-18 1,-1 18 15,19 0-15,-19-35-1,1 17 1,35 35 0,-36-34-16,1-19 0,0 19 15,17-1-15,-17-17 16,17 70-1,0-35 1,-17-36-16,-18 1 16,17 17-16,1-35 15,17 71 1,-17-36-16,0-17 16,17 35-1,0 17-15,-17-70 16,-1 35-16,-17-17 15,36 17-15,-1 36 16,-17-36 0,-1-17-16,1 17 15,17 36 1,0-1 0,18 1-1,-17-1 1,-19-34-16,1-19 15,0 19-15,-1-1 16,1 0-16,0 0 16,34 71-1,-34-106-15,0 35 16,-18-17-16,35 35 16,0 0-1,-17-18 1,0 0-16,-1 1 0,1-19 15,35 89 1,-18-53 0,0 18 15,-17-71-31,0 35 16,-1 0-16,18 36 15,-17-54-15,17 36 16,18 18-1,-35-53-15,0-1 16,-1 36-16,1-53 16,-18 35-16,18 1 15,-1-19-15,1 19 16,35 69 0,-18-52-1,0 18 1,1-18-1,-19-36-15,1 19 16,-1-19 0,107 142 15,-89-106-31,0 0 16,-17-18-16,17 1 15,18 52 1,-35-71-16,0 19 15,-1-1-15,1 0 0,17 0 16,18 18 0,0 18-1,0 17 1,-18-53 0,0 18-16,-17-17 15,17-1-15,1 35 16,-1-34-16,-17 17 15,34-18-15,1 53 16,71 53 0,-89-106-1,0 18 1,89 71 0,-71-71-1,88 88 1,-71-71-1,1 19 1,-36-19-16,1-35 16,69 71-1,1 0 1,-70-71-16,16 36 16,-16-36-16,34 18 15,-34-18-15,34 36 16,1 0-1,-54-54 1,19 18-16,34 36 16,-52-36-1,17 1-15,-17-1 16,17 0-16,53 89 31,-35-89-31,-18 0 16,36 89-1,17-54 1,-53-17-16,1 0 16,34 35-1,-34-52-15,16-1 16,-16 18-16,-19-18 16,19 0-16,-1 1 15,-17-1-15,17 0 16,-18-17-1,107 158 1,-54-88 0,19 53 15,-72-123-31,19 35 16,-19-35-16,19 17 15,-19 18-15,1-36 16,17 19-16,-17-36 15,17 53-15,-17-36 0,17 36 16,-35-35 0,35 17-16,-17 0 15,35 1-15,-18 34 16,18-17 0,0 18-1,0-1 1,53 18-1,-18 18 1,0-35 15,-35-18-31,-18-18 0,18 36 16,-35-36 0,70 53-1,-88-70-15,18-1 0,-1 19 16,1-19-1,35 89 1,-18-53 0,0 18-1,-17-71 1,17 35-16,-35-18 16,18 1-16,0 0 15,-1-1 1,1 1-16,-1 0 15,1-18-15,0 53 16,-1-36 0,1 1-16,0 17 15,52 53 17,1-17-17,-1 35 1,1-18-1,35 0 1,0 0 0,-54-35-16,-16-17 15,-1-1-15,36 0 16,-36 0-16,0 1 16,18 17-16,-35-36 15,17 1-15,0 17 16,18 0-1,-18 1 1,18 17-16,-17-18 16,140 106 15,-141-88-15,1 0-1,-19-36-15,1 1 16,-18 0-16,17 17 15,1 0 17,-18-17-17,18 0-15,-18-1 16,17 1 15,1 35 0,0-18-15,-1-17 0,-17-1-16,18 1 15,-18 17 17,0-17-17,18-1-15,-18 1 16,17 0-16,-17-1 15,18 1 1,-1 17-16,1-17 31,-141-18 219,-54 0-234,142 0 0,-18 0-16,18 0 15,0 0 1,17 0-1,0 0 1,1 0 0,-19 0-1,-70 0 17,71 0-17,-71 0 1,36 0-1,17 0 1,18 0-16,-1 0 16,1 0-1,0 0-15,-53 0 16,-1 0 0,19 0-16,17 0 15,-53 0 1,71 0-1,-18 0-15,-18 0 16,36 0 0,-18 0-16,-17 0 31,17 0-15,-53 0-1,88 0-15,-17 0 16,-89 0-1,19 0 1,52 0-16,-18 0 16,-17 18-1,17-1-15,36-17 16,-35 18 0,34-18-16,1 0 15,-88 0 1,70 0-1,35 18-15,-70-18 16,-36 35 0,36-35 15,-18 17-15,-17-17-1,17 36 1,35-19-16,19-17 15,-90 36 1,107-36-16,-18 0 16,0 0-16,0 17 15,-17 1-15,-89 0 32,71-1-17,-18-17 1,-17 18-1,17-1 1,18 1 15,17-18-31,18 0 0,-35 0 32,35 0-32,0 0 15,-18 0 1,19 0-16,16 0 15,-52 0 1,53 0-16,-36 0 0,54 0 16,-107 0-1,18 0 1,18 0 0,18 0-1,-1 0 1,0 0-1,36 0 17,-18 0-32,-70 18 31,88-18-15,-1 0-16,19 17 15,-19-17 1,-34 18-1,-1-18 1,36 18 0,-18-1-1,0-17 1,0 0 0,18 18-1,-18-18 1,18 0-1,-18 18-15,-18-18 16,18 0-16,-70 0 16,17 0 15,18 0-15,17 0-1,18 0 1,0 0-1,-70 0 1,35 0 0,35 0-1,18 0 1,17 0-16,-17 0 16,17 0-16,-53 0 15,54 0 1,-36 0-1,0 0 1,35 0 0,-35 0-1,1 0 17,34 0-17,0 0 16,1 0-15,-1 0-16,0 0 16,1 0-16,-19 0 15,-34 17 1,35-17 0,-1 0-1,1 18 63,-88-18-46,87 0-32,19 0 31,-19 0-16,19-35 173,17-89-157,0 54-31,0 52 16,0-88-1,0 18 1,0 35-16,0 0 16,0 18-16,0-18 15,0-18 1,0 1 0,0 34-16,0 1 15,0 18 1,0-1-16,0-35 15,0 18 1,0 17 0,0 0-16,0 1 15,17-71 17,-17 35-17,0-18 1,0 18-1,0 18-15,0 0 16,0-1-16,0 1 16,0-35-1,0 52-15,0 0 16,0 1-16,0-19 16,0 1-16,0 0 15,0 0-15,0-18 16,0-53-1,0 18 1,0 17 0,0 18 15,0-17-15,0-1-1,0 0 1,0 54-16,0-18 15,0-18 1,0 35-16,0-17 16,0-36-1,0 36-15,0 0 16,0-71 0,18 53-1,-18-18 1,0 18-1,0-17 1,0 52 0,0 1-16,0-19 15,0-52 17,0 17-17,0 36-15,0 18 0,18-1 16,-18-17-1,0-1-15,0-34 16,0-1 0,17 1-1,1 17 1,-18 0 0,0 0-1,0 0 1,0 18-16,0-1 15,0 1-15,0 0 16,0 0-16,0-1 16,0 1-16,0 0 31,0 17-31,0-17 0,0 17 16,0-17-1,0 17-15,0-17 0,0 0 16,0-53-1,0 17 1,0 36-16,0-1 16,0 1-16,0 0 15,0-18-15,0 18 16,0-1-16,0 1 16,0-53-1,0 35 1,0 18-16,0 0 15,0-18-15,0 17 0,0 1 16,0-88 0,0 52 15,0-17-15,0 0-1,0-1 1,0-34-1,0 35 1,0 35-16,0 18 16,0-18-16,0 17 15,0-87 1,0 88-16,0-18 16,0-71-1,0 71 1,0-88-1,0 53 1,0-35 0,0 17 15,0-18-15,0 71-16,0 18 15,0-36-15,0 36 16,0-88-1,0 105-15,0-17 16,0-71 0,0 88-16,0-17 15,0 0-15,0 0 16,0-89 0,0 53-1,18-17 1,-18 18-1,17 34-15,-17-16 16,18 16-16,-18-17 16,0 0-16,17-17 31,-17 17-31,18 18 16,0-71-1,-1 53-15,1 0 0,0 18 16,-18-36-1,35-52 1,-17 87 0,-1-34-1,-17-1 1,18 1 0,-18 34-1,0-34 1,0 35-16,0-54 15,0 54 1,0 0-16,0-53 31,0 52-31,0 1 0,0-18 16,0 18-16,0 0 16,0-18-1,0-71 1,0 71-1,0 0 1,0 18-16,0 18 16,0-19-16,0 19 15,0-36 1,0 17 0,0 19-16,0-18 15,0-18 1,0 17-1,0-34 17,0 17-17,0 35-15,0 1 0,0-36 32,0 35-17,0-17 1,0 17-1,0-17-15,0 17 16,0 1-16,0-19 16,0 1-16,0 17 15,0 1-15,0-1 16,0-17-16,0 0 16,0-1-16,0 19 15,0-19-15,0 1 16,0-18-1,-18-17 1,18-1 0,-17 0 15,-1 1-15,18 35-1,0-1-15,-18-34 16,18 52-16,-17-70 31,17 17-15,0 36-16,-18-18 15,18 36-15,0-19 16,0-34 0,-18-18-1,18 17 1,-17 53-1,17 1-15,0-1 16,0-17 0</inkml:trace>
  <inkml:trace contextRef="#ctx0" brushRef="#br0" timeOffset="35896.06">10813 8361 0,'0'17'156,"0"89"-140,0-88-1,0 52-15,0-34 16,0 105-1,0-106-15,0 18 16,0 0 0,0-18-1,0 1-15,0-19 32,0 18-17,0-17 1,0 0-1,0-1-15</inkml:trace>
  <inkml:trace contextRef="#ctx0" brushRef="#br0" timeOffset="37093.99">10724 11359 0,'0'-35'94,"0"18"-78,0-1-1,18 18 1,0 0 0,35 0 15,-36 18 0,-17-1-31,18 1 31,17-1-15,0 1 218,-35 0-218,0-1-16</inkml:trace>
  <inkml:trace contextRef="#ctx0" brushRef="#br0" timeOffset="37536.87">10742 11183 0,'0'88'125,"18"71"-109,-1-18-1,1-35 1,-18-53 0,0-18 15,18 0-31,-18-17 31</inkml:trace>
  <inkml:trace contextRef="#ctx0" brushRef="#br0" timeOffset="39015.41">12876 11218 0,'18'-17'94,"105"34"-63,-52 19-31,-18 17 31,-35-36-15,17 1 15,-35 52-15,-18-52-1,-52 53 1,17-19 0,-35-16-1,35-19 1,17-17-16,-34 18 15,-36-18 1,71 0 0,17 0 15,0 0-31,1 71 125,17-36-109,0 124-1,53-36 1,-36-52-1,1-36 1,53-35 140,105 0-140,-123 0-16,-18 0 16,18 0-1,-35 0-15,17-18 31,0-17-15,-17 35 0</inkml:trace>
  <inkml:trace contextRef="#ctx0" brushRef="#br0" timeOffset="40335.18">10760 14164 0,'0'35'93,"0"71"-77,0-53 0,-18 18-1,18-54-15,-18 36 16,18-35-1,0-1 1,0 1 0</inkml:trace>
  <inkml:trace contextRef="#ctx0" brushRef="#br0" timeOffset="42176.51">12841 13776 0,'18'-18'0,"-1"18"16,1-17 0,17-1-16,18 0 31,0 18-31,0 0 16,141 0-1,-141 0 1,35 18-1,-53 0 1,-17 17 0,-18 0-1,18 18 1,-18-35 0,0-1-16,0 36 15,0-17 1,0-1-16,0 0 15,-53-17 1,-35-18 0,17 0-16,-17 0 15,-18 0-15,53 0 16,-17 0-16,34 0 16,1 0-1,17 17 79,18 19-78,36 70-1,17-18 1,-36-53-16,1 0 15,-18 1 1,17-19 0,125 1 124,-54 0-124,-18 17-16,1-35 16,-53 0-1,-1 0 16,1-18-15,17 1 0,-35-1 15,124 18-15</inkml:trace>
  <inkml:trace contextRef="#ctx0" brushRef="#br0" timeOffset="43493.9">15416 14111 0,'-17'-18'47,"87"18"0,54 53-16,-54-17-15,-52-19-1,0 1-15,-18 17 31,0 18-15,0-35-16,0 35 16,-124 0-1,36 0-15,-18-36 16,-17 18-16,52-17 16,-70 17-1,123-35 1,1 0 46,352 0 1,-229 0-48,-1 0-15,1 0 0,-53 0 16,18 0 0,-54 0-16,1 18 47,-18 0-32,0 35 1,0-18-1,0 18 1,-35-36 0,0-17-1,-1 18 1,-34-18-16,17 0 16,-18 0-1,54 0 16,-1 0-15,0 0-16</inkml:trace>
  <inkml:trace contextRef="#ctx0" brushRef="#br0" timeOffset="44567.27">10901 16475 0,'0'17'62,"-71"495"-31,54-283-15,-1-158 0,18-1-16,0-34 15</inkml:trace>
  <inkml:trace contextRef="#ctx0" brushRef="#br0" timeOffset="45903.39">13053 16475 0,'0'0'0,"0"-18"0,0 0 31,0 1-15,0-18-16,35 35 0,0-18 15,18 18 1,18 0-16,-1 0 0,-17 0 16,18 0-1,-36 0 1,0 0 15,-17 35-15,17 71-1,-35-18 1,0-53 0,0-17-16,0 35 15,0 0 17,-35-35-32,0-1 15,-71 1 1,53-18-16,-35 0 0,35 0 15,0 0-15,18 0 16,-36 0 0,53 0 93,1 17-93,17 36-1,0 0-15,35 106 32,-17-106-17,-18-35 1,17-1-1,1 1 1,0 0-16,17-18 16,0 35-16,36-18 15,105 1 1,-70-18-16,-35 0 16,-19 0-16,-16 0 15,17 0 1,-36 0 46,1 0-46,35-18-16</inkml:trace>
  <inkml:trace contextRef="#ctx0" brushRef="#br0" timeOffset="46905.44">15628 16298 0,'0'-53'47,"106"53"-15,-36 0-32,1 0 15,17 36 1,-88 70 15,0 35-15,0-36-1,-70-34 1,52-53-16,-17-1 16,17-17-1,-17 0 48,52-35-32,36 35-31,0 0 0,35 0 16,54 0-1,-1 53 1,-106-18-1,-35 18 1,0-18-16,0 1 16,-35-1-1,-124-17 1,-35-18-16,-18 0 16,-141 0-1,283 0-15,17 0 16,0 0-1</inkml:trace>
  <inkml:trace contextRef="#ctx0" brushRef="#br0" timeOffset="48177.03">17533 16545 0,'-35'0'78,"17"124"-63,0 17 1,-17-35 0,18-71-16,17-17 15,-18-1 79,88-17-63,72 0-15,-54 0-1,-71 0-15,1 0 47,-18-17-31,0-19-16,0 1 31,-35-18-15,35 35-16,-18-17 31,1 18-15,17 52 77,0 106-77,17-35-16,1-71 16,17 89-16,-35-107 15,18 89 1,-18-88-16,0-1 16,17-17-1</inkml:trace>
  <inkml:trace contextRef="#ctx0" brushRef="#br0" timeOffset="63552.83">16334 1640 0,'17'53'109,"19"282"-78,-19-229-31,18 159 32,-17-142-17,-18-52 1,0-53-1,0 17 1,0 18 0,-18-36-16,18 1 15,-17-18-15,-1 18 32,-17 17-17,0-35 204,-1 0-203,-17 0-16,-17-35 15,17 17 1,35 18 62,-17-18-62,35-17 109,18 17-125</inkml:trace>
  <inkml:trace contextRef="#ctx0" brushRef="#br0" timeOffset="64073">16316 1323 0,'0'-18'15</inkml:trace>
  <inkml:trace contextRef="#ctx0" brushRef="#br0" timeOffset="65070.58">17392 1623 0,'0'0'31,"-35"35"16,-36 89-16,18-72-31,36-16 0,-1-1 16,-17 36-1,17-36 1,-17 35-1,17-34-15,18-19 16,0 1 0,0 0-1,0-1-15,0 1 78,106-1-46,-53-17-32,53 0 15,-1 18 17</inkml:trace>
  <inkml:trace contextRef="#ctx0" brushRef="#br0" timeOffset="65619.23">17762 1940 0,'36'-17'79,"17"-1"-64,35 18-15,-35 0 0,17-18 31,-52 18-15</inkml:trace>
  <inkml:trace contextRef="#ctx0" brushRef="#br0" timeOffset="66211.31">17939 2311 0,'0'0'0,"17"0"16,1 0-1,0-18 1,17 18-16,0 0 31</inkml:trace>
  <inkml:trace contextRef="#ctx0" brushRef="#br0" timeOffset="66894.8">18715 1658 0,'0'-18'31,"-18"54"-15,18-19-1,0 19-15,0 140 32,0-123-17,0 141 1,0-124-1,35 19 1,-17-72-16,17 19 16,18 17-1,0-36 1,35 1 0,-35-18-1,-35 0-15,0 0 16,-1 0-1,-17-18 1,0-52 0,0 34-1</inkml:trace>
  <inkml:trace contextRef="#ctx0" brushRef="#br0" timeOffset="67250.03">18715 1041 0</inkml:trace>
  <inkml:trace contextRef="#ctx0" brushRef="#br0" timeOffset="70274.72">17268 2222 0,'18'0'172,"17"18"-141,18 17-15,-17-35 15,-1 18-15,-35 0-1,35-1 17,-17 1-17,35 0-15,-36-1 16,36 1 0,0 17-16,-35-35 15,-1 18-15,1-18 16,0 17 78,-18 19-1</inkml:trace>
  <inkml:trace contextRef="#ctx0" brushRef="#br0" timeOffset="154007.57">19015 1905 0,'17'0'47,"36"0"-31,194 0 15,-176 0-15,-54 0-1</inkml:trace>
  <inkml:trace contextRef="#ctx0" brushRef="#br0" timeOffset="154457.37">20108 1482 0,'0'-36'62,"0"213"-46,0-1-16,0-70 16,0 53-1,0-124-15,0-17 16,0-1 15</inkml:trace>
  <inkml:trace contextRef="#ctx0" brushRef="#br0" timeOffset="180323.15">10319 6509 0,'-18'-53'94,"18"0"-79,0-35 1,0 35 0,-18 35 46,36 53 94,-18 18-140,18-17-16,-18-19 16,0 54-1,17-54 16,1-52 63,-71-71-78,35 53-16,1 1 15,-1-19-15,1 53 16,17 142 93,0 140-77,0-228-17,0 17 1,17-36 78,-17-87-79,0-1 1,-17 1 0,-1 105 93,18 71-93,18-53-1,-1-36 1,1-17 62,-18-53-62</inkml:trace>
  <inkml:trace contextRef="#ctx0" brushRef="#br0" timeOffset="199805.52">17992 617 0,'-18'-35'16,"-17"35"30,-159-35-30,123 0-16,-35 35 16,-52-53-1,-125 35 1,160 18-16,17 0 16,-53 0-1,106 0-15,-17 0 16,-18 0-16,52 0 15,-69 35 1,34-17-16,18 0 16,0-1-16,-17-17 15,-124 53 1,88 0 0,0-53 15,71 18-31,17-1 125,-17 107-110,17 52 1,-17 18 0,35 18-1,0-53 1,0-18 0,0-35-1,0-71 1,0 35-16,0-17 15,0 0 1,0 0-16,-18 0 0,0 35 16,18-53-1,0 36-15,0 17 0,0-35 16,0 0 0,0 18-16,0-18 0,0-1 15,0 19 1,0-53-1,18-1 1,-18 36 0,0 0-1,0 0 1,0-18-16,18 1 16,-18-1-16,17 0 15,1-35-15,-18 35 16,18-17-16,-18 0 15,17 35 1,1-36-16,0 1 31,87-18-15,-16 0 0,105-18-1,106-52 1,-54 52-1,-87 18 1,-18 0-16,-35 0 16,35 0-16,-70 0 15,35 0-15,17 0 16,-17 0-16,0 0 16,0 0-16,-1 0 15,19 0-15,88 0 31,-107 0-31,19-35 0,17 35 16,159-35 0,-71-18-1,89 0 1,-89 0 0,-106 35-16,-34-17 15,52 0-15,-53 17 16,88 0-1,-70 1-15,-71 17 16,1 0-16,-19 0 16,1 0-16,35-18 15,-35 18-15,52-18 16,-35 1 0,-35-54 62,18 36-78,-18-18 0,0 18 15,-18-18-15,1-18 16,-1 18-16,18-17 16,-18-1-16,-17-35 15,18-35 1,-36 53-16,35 18 15,18-19-15,-18-17 16,18 54-16,0-90 16,0 1-1,0 106 1,0-18-16,0 0 16,0 36-1,0-1 1,0 0 46,0 1-46,0-19-16,0 19 16,0-54-1,-17 18 1,-1 0-1,0 53 1,1-17 15,-36-1-15,18 18 0,-89 0-1,71 0 1,-17 0-16,-71 0 31,70 0-31,-17 0 0,17 0 16,36 0-1,-141 0 1,140 0-16,1 0 16,-53-18-1,0 18 1,52 0-16,-17 0 15,-70 0 1,35 0 0,35 0-16,18 0 15,-1 0-15,-17 0 16,-35-17 0,71 17-1,-19 0-15,1-18 16,0 18-1,-1 0-15,-34-17 16,-1-1 0,-70-35-1,88 35 1,-17 1-16,34 17 16,1 0-16,-35-18 31,17 18-16,17-18 1,19 18 78</inkml:trace>
  <inkml:trace contextRef="#ctx0" brushRef="#br0" timeOffset="201284.94">20655 1358 0,'88'0'110,"71"-17"-79,-141-1 125,-18 0-140,-18-35-1,0 36-15,1-1 16,-1 0 0,1 1 140,122 34-78,36 36-62,-123-53-1,17 0 79,-52 0 0,-1 0-94,0 53 15,-52 71 1,35-54 0,-1 1-1,36-36 1,-17-17-16,17-1 16,88-122 93</inkml:trace>
  <inkml:trace contextRef="#ctx0" brushRef="#br0" timeOffset="201813.37">21484 670 0,'35'141'78,"18"106"-62,0-141 0,-35-18-1,0-35 1,-1 0 15,-17-35-31,0-1 16,0 1-1</inkml:trace>
  <inkml:trace contextRef="#ctx0" brushRef="#br0" timeOffset="202405.86">21467 1217 0,'0'-18'47,"0"1"-16,0-1-15,70-17 0,-52 35 46</inkml:trace>
  <inkml:trace contextRef="#ctx0" brushRef="#br0" timeOffset="203428.84">21802 1041 0,'17'-18'47,"1"18"-16,17 0-31,18 18 31,-35 17-15,-1 36-1,-17-54 1,0-52 109,0 17-109,0-17-16,18-18 31,0 0-15,35 35-1,17 18 1,-35-17-1,-17 17 1</inkml:trace>
  <inkml:trace contextRef="#ctx0" brushRef="#br0" timeOffset="203967.57">22296 917 0,'35'0'63,"-18"18"-47,1 17-16,-18-17 15,0-1-15,18 19 31,-1-1-15,-17-17-16,0-1 16</inkml:trace>
  <inkml:trace contextRef="#ctx0" brushRef="#br0" timeOffset="204278.97">22296 776 0</inkml:trace>
  <inkml:trace contextRef="#ctx0" brushRef="#br0" timeOffset="205773.59">22701 882 0,'0'18'110,"0"34"-79,0-16-31,18-19 16,0 1-1,17 0 1,0-18-16,0 0 16,1 0-16,-19 0 15,19 0 1,-36-18-1,0 0 1,0 1 0,0-36-1,-18 0 1,0 18 0,-17-1-1,17 1 16,1-18-15,-1 53 15,0 0-15,1 0 15,-18 0-15,17 0-16,18 53 15,0 0 1,-18 18 0,18-54-1,0 1 1,0 17-16,0-17 16,0-1-16,0 19 15,18 17 1,0-53 15,-1 0 0,18 0-15,-17 0 0,0 0-1,17-18 1,-17 0-1,-1 1 17,-17-19-17,0 19 1,18-1 0,35 71 124,-36-53-124,1 35-16,17 1 15,1 17 1,-19-36-16,-17 1 16,18-1-1,0 1-15,-18-53 125,0 17-125</inkml:trace>
  <inkml:trace contextRef="#ctx0" brushRef="#br0" timeOffset="206717.98">23054 847 0,'0'-18'79,"18"36"-33,17 17-30,-35-17 0,18 17-16,17 0 15,-35 18 1,17-18 0,-17-88 93,0-35-78,0 53-15,0-18-1,0 35 1,18-35-16,0 36 16,-1-1-16,54 18 31,-18 0-31,35 0 16,-17 0-16,70 0 15,-71 0 16,-52 18 1,0-1-17,-18 1-15,0 0 16,17 35 0,1 0-1,-18-36-15,17-17 16,-17 18-1,18-1 110</inkml:trace>
  <inkml:trace contextRef="#ctx0" brushRef="#br0" timeOffset="209763.68">24024 741 0,'71'-18'62,"-36"71"-30,0-35-1,-17-18-15,0 0-16,-1 0 15,1 0 1,35 0-16,0-36 15,35-34 1,-53 52 0,-35 1-1,0-1 17,0-17-17,0-1 1,0 19-16,-18 17 31,1 0-15,-1 0-1,-17 0 1,17 0 31,1 0-32,-1 0-15,-17 0 32,17 53-17,0-36-15,18 19 16,0-19 0,0 1-16,0 52 15,-17-34 1,17-19-16,0 19 15,0 17 1,17-36 0,1 1-1,0-18 1,-1 0 0,1 0-1,0-18-15,-18 1 16,0-1-16,0 0 15,17-52 1,1 34 0,0 19-1,-1-18-15,-17-1 32,18 19 93,17 87-94,0 54-16,-17-36-15,17-18 16,18 160 0,-35-124-1,0-1 1,-18-52 0,0 18-1,0-18 16,0-18-15,-18-17 0,0 35-1,1-53 17,-19 0-17,1 0-15,0 0 16,17-18-16,-17-70 15,0 0 1,35-18 0,0 18-1,0 35-15,0-88 16,70-1 0,-52 107-1,17-18-15,53-53 31,-52 71-31,-1-18 0,0 0 16,0 18 0,-17 17-16,17 1 0,-17-36 15,17 18 1,18-18 0,-35 35-1,17-53 1,-17 18-1,-1 18 1,-17 0 0,36-36-1,-36 54 1,0-19-16,0-16 16,-18-19-1,0 71 1,-35 0 15,36 0 47,-19 18-62,36 35-1,-35 17 1,0 1-16,35-54 16,0 71-1,0-70-15,0 17 16,0 71 0,0-88-1,0 52 1,18-17 15,-18-35-15,0 0-16,17-1 15,1 1 17,17 17-17,-17-17-15,-1-18 16,1 35-1,0-35-15,17 35 16,18-17-16,-36-18 16,142 35-1,-88-35 1,-54 0-16,1 18 16,17-18 15,-17-35 0,-18 17-31,0 0 16,0-17-16,0 17 15,18-52 1,-18 52-16,0 1 0,0-19 16,0 19-1,0-1-15,0 0 16,0 1-16,0-54 31,0 54-15,-18-1-1,0 0 1,1 18 0,-1 0-16,0 0 15,-17 0 1,18 0 15,-1 0-15,-17 0-1,35 18-15,-18 17 0,0-17 16,1 17 0,-1 18-1,18 18 1,0-18-1,0-18-15,0 0 16,0-17-16,18 17 16,-1-35-1,1 35 1,0-17 0,-1 0-16,19-1 15,16 1 16,-34-18-31,0 0 16,35 0 0,0 0-1,-1 0 1,1 0 0,-35 0-16,0-18 15,17 1 16,0-1-15,-17 0-16,-1 18 16,1-17-16,0 17 15</inkml:trace>
  <inkml:trace contextRef="#ctx0" brushRef="#br0" timeOffset="212213.89">12471 3810 0,'0'35'62,"0"18"-46,0-18-16,0 89 16,0-71-1,-53 70 1,35-70-1,18 0 1,0-35 0</inkml:trace>
  <inkml:trace contextRef="#ctx0" brushRef="#br0" timeOffset="213773.76">15981 3969 0,'0'0'0,"35"-18"0,0 18 16,18 0 15,-35 0 32,17 71-48,-35-18 1,0-18 0,-17 18-1,-1-36 1,0 1 15,1-18-15,-1 18-1,0-18 1,-17 17 109,35 1-109,0 17-1,0 18 1,0-18 0,0-17-16,18 17 15,-1-35 110,72 0-109,-37 0-16,1 0 15,53 0 1,-88-17 0,0 17-1,-1-18 1,1 0 0</inkml:trace>
  <inkml:trace contextRef="#ctx0" brushRef="#br0" timeOffset="-214589.96">19579 4039 0,'0'0'0,"0"-53"46,35 36 1,36 34-15,-53 36-17,-1 18 16,-17-18-31,0-36 0,0 19 16,0-19 0,0 1 46,-17-18-15,52-18-31,0 18-1,-17 18 1,-1 0-16,1 35 31,-18-18 0,0 0-31,-53 18 32,18-53-32,-36 0 15,54 0-15,-19 0 16,1 0-16,-18 0 16,18 0-1,0 0 1,123 0 46,265 0-46</inkml:trace>
  <inkml:trace contextRef="#ctx0" brushRef="#br0" timeOffset="-213434.22">22913 3651 0,'35'0'78,"0"177"-46,-35-124-32,0-1 15,0 19 17,0-53 93,36-18-110,-19 0-15,1-18 31,0-17-15,-18 17 0,0-17-16,0 17 15,0-17 1,0 0 0,0 17-16,0 71 93,17 35-77,1-35 0,0-18-16,-1 36 15,1-36 1,-1 0 15,1-17-15,-18 17 46</inkml:trace>
  <inkml:trace contextRef="#ctx0" brushRef="#br0" timeOffset="-212331.73">13776 7056 0,'0'17'63,"0"36"-47,0-18-16,0 1 15,0 17 1,18 17-1,-1-35 1,-17-17 47</inkml:trace>
  <inkml:trace contextRef="#ctx0" brushRef="#br0" timeOffset="-210841.58">17268 6844 0,'0'0'0,"71"-71"47,158 71-16,-193 0-15,-19 18 47,1 35-48,-18-18-15,0-17 16,0-1-1,0 1 1,-71 0 0,-17-18-1,53 0 1,0 0-16,17 0 16,0 17 109,18 72-110,0-54 1,18 0-1,0-17 1,52-18 125,54 0-126,-36 0 1,-53-36 0,-35 19-1,0-18 1,0 17-16,0 0 15,0 1 32,0-1-31</inkml:trace>
  <inkml:trace contextRef="#ctx0" brushRef="#br0" timeOffset="-209773.73">20690 6950 0,'0'-18'31,"18"-17"-15,17 17 15,-17 18-15,0 0-1,-1 0-15,36 71 32,-35 17-17,-18-53 1,0 0-1,-18-35 110,53 18-78,-17-18-31,-18 18-16,0-1 16,0 1-16,0 17 15,0 1 1,0-1-1,-70-18 1,-1-17 0,53 0-1,-17 0 32,70-17-31,89 17-1</inkml:trace>
  <inkml:trace contextRef="#ctx0" brushRef="#br0" timeOffset="-208561.33">24518 6597 0,'-18'106'78,"1"17"-62,-1-70-1,0-18-15,-17 36 16,18-53 0,34-1 77,-17-34-77,35-1-16,18 0 31,-17 1-15,-19 17-16,-17-18 31,0 0-15,0-34-16,0 34 15,0-35 1,0 35 62,18 89-31,0 17-31,-1-53-16,1-17 15,0 17 1,-18-17 15</inkml:trace>
  <inkml:trace contextRef="#ctx0" brushRef="#br0" timeOffset="-207020.51">15946 10089 0,'0'36'62,"35"34"-46</inkml:trace>
  <inkml:trace contextRef="#ctx0" brushRef="#br0" timeOffset="-205407.33">19420 10019 0,'0'-18'47,"0"-17"0,142 17-16,-125 36-15,1 0 0,-1-18-1,-17 17-15,18 1 16,-18 0-1,0 52 17,0-35-17,0-17 1,0 17 0,-18-35-1,1 0 126,-1 18-126,18 52 17,0-52 61,18-18-77,17 0 0,18 0-1,0 18 1,-35-18 31,-1 0-16,1-53 0,-18 35-31,0 1 16,0-1 0,0 0 15</inkml:trace>
  <inkml:trace contextRef="#ctx0" brushRef="#br0" timeOffset="-204266.6">23230 9966 0,'0'0'0,"18"-18"0,17-17 15,1 17 1,-19 18-16,1-17 16,0 17 15,17 0 0,18 35-31,-18 18 31,-35-35-31,0-1 16,0 19 0,0 16-1,0-34-15,0 0 94,71-18-32,-36 0-46,0 17 15,-17 19-15,-18 17-16,0-36 16,0 18-16,0 1 15,0-1-15,0 0 16,-36-17-1,-16-18 1,16 0 0,19 0-1,175 0 79</inkml:trace>
  <inkml:trace contextRef="#ctx0" brushRef="#br0" timeOffset="-203390">26882 9684 0,'0'53'62,"17"88"-46,1-53-16,-18 0 16,18 36-1,17-54-15,-35-52 16,0-1-1,-18-17 79,89 0-63,-36 0-15,0-17 0</inkml:trace>
  <inkml:trace contextRef="#ctx0" brushRef="#br0" timeOffset="-202956.01">26970 10019 0,'17'106'47,"54"70"-32,-36-70 1,-17-36-16,35 19 16,-53-54-1</inkml:trace>
  <inkml:trace contextRef="#ctx0" brushRef="#br0" timeOffset="-201481.4">18715 12841 0,'0'35'46,"17"1"-30,1-1-16,17 35 16,-35 1-16,18 0 15,-18-36-15,18 35 16,-18-34 0,0-19-1,17-34 63</inkml:trace>
  <inkml:trace contextRef="#ctx0" brushRef="#br0" timeOffset="-199908.19">21890 12806 0,'17'0'31,"54"-18"-15,-53-17 15,-1 17-15,19 1 15,-19 17 0,36 17-15,-35 19 0,17-19-1,-17 1-15,-1-1 16,-17 1-1,0 0-15,0-1 16,0 1 0,0 17 15,0-17-15,-17-18-1,-19 0 16,1 0-31,18 70 219,52 72-203,-35-125-1,0 1 1,17 0-16,-17-107 94,0 54-63,18 17 0,106 89-15,-89-53 0,0-1-16,-17-17 15,-1 0 63,-17-35-62,0 17 0,0 1-1,18 17-15</inkml:trace>
  <inkml:trace contextRef="#ctx0" brushRef="#br0" timeOffset="-198369.64">25435 12718 0,'18'0'16,"0"0"15,-1 0-31,18 0 0,-17 0 16,0-18-16,17 18 15,36-18 1,17 1 0,-18 17-1,-34 0 1,-19 0 15,1 35-15,-18 0-16,0 1 15,0-1 1,0 18 0,-18-53-1,1 0 32,52 17 47,71 19-79,-18-19-15,-53 1 16,0 0-16,1-1 31,-36 36-15,0-18 0,0 36-1,-88-18 1,-18-18 15,18-35-31,17 18 16,-53 17-1,107-35-15,-1 0 16,89-18 62,705-87-62</inkml:trace>
  <inkml:trace contextRef="#ctx0" brushRef="#br0" timeOffset="-197508.95">29422 12524 0,'0'35'47,"0"124"-32,35-18 1,-35-35-16,0-18 0,18-18 16,-18-17-1,0-35 1,17 0 93,54-36-93,-36 0-16,0 1 15,-17-1-15,0 0 16,-1 18 0,36-35-16,-35 35 15,17 0-15,-17-18 16,-1 1 46,-52-36-46</inkml:trace>
  <inkml:trace contextRef="#ctx0" brushRef="#br0" timeOffset="-197098.04">29633 12929 0,'53'124'93,"-35"-36"-93,17 53 16,-17-17 0,-18-89-16,17 0 15,-17-17 1</inkml:trace>
  <inkml:trace contextRef="#ctx0" brushRef="#br0" timeOffset="-196240.06">20585 15399 0,'17'17'32,"-17"1"-1,35 141-16,-35-71 1,0-17-16,18 87 16,0-105-1</inkml:trace>
  <inkml:trace contextRef="#ctx0" brushRef="#br0" timeOffset="-194625.16">24253 15575 0,'36'-35'125,"-19"17"-110,1 1 1,17-1-1,-17 18 32,0 0-31,17 18 0,-18 34-1,-17-34 1,0 0-16,0-1 31,0 19-15,0-19-1,-17 1 1,-1-18-16,1 0 0,-19 0 16,1 0-1,0 0-15,-1 0 16,19 0-1,-1 35 126,18 18-125,0 18-16,0-18 0,35 0 15,-35-18 1,0-18 0,53-17 124,71 0-124,-71 0-1,35 18-15,-53-18 0,-17 0 32,0 0-17,-1-18 1,-17 1-16,0-1 16,0-17-1,0 17 1,0 1-16,0-1 15,0 0 1,0 1-16</inkml:trace>
  <inkml:trace contextRef="#ctx0" brushRef="#br0" timeOffset="-193466.33">27534 15646 0,'-35'-18'31,"35"0"0,0-17-15,18 35-16,17 0 31,18 0-15,-36 18-16,1 17 15,-18-17 1,18 17-16,-18-17 0,0-1 16,0 19-1,0-1 1,0-18 0,-18 1 46,53-18 16,-17 18-62,-18-1 15,0 36-15,0-17-16,0-1 15,-18-18-15,1 1 16,-54 0 15,18-36 32,53-17-48,0 17-15,0 1 16,53-36-16</inkml:trace>
  <inkml:trace contextRef="#ctx0" brushRef="#br0" timeOffset="-192514.11">31432 15152 0,'-17'0'47,"52"176"-32,-35-141-15,0 1 16,18 34 0,-18-52-1,35-18 126,53 0-141,18 0 0,-53 0 15,0-18-15,-35 18 32,-1-17 30</inkml:trace>
  <inkml:trace contextRef="#ctx0" brushRef="#br0" timeOffset="-192105.97">31732 15258 0,'-17'-18'31,"17"141"1,0 19-32,0-72 0,0 36 15,17-18 1,-17-35-16,36-18 16,-36-17-1</inkml:trace>
  <inkml:trace contextRef="#ctx0" brushRef="#br0" timeOffset="-176991.6">11571 3369 0,'159'0'47,"141"0"-31,-159 0-1,0 0-15,247 0 32,-212 0-32,36 0 0,35 0 15,212 0 1,-283 0-16,36 35 16,88-17-1,-36 35 1,-193-53-16,34 0 15,19 0-15,-53 0 16,34 0-16,-34 0 16,-1 0-1,1 0-15,-18 0 0,17 0 16,1 0-16,-18 0 16,0 0-1,35 0-15,-35 0 16,35-18-16,-17 18 15,17-35-15,-18 35 16,36 0-16,53 0 16,88-18-1,18 1 1,-71-36 0,-36 35-1,-69 0-15,16 18 16,1-17-16,-18-18 15,54 35-15,-37 0 16,89-18 0,-105 0-16,52 18 15,141 0 1,-141 0-16,0 0 16,406 0-1,-124 0 1,1 0 15,-213 0-31,36 0 16,0 0-16,-35 0 15,-36 0-15,36-17 16,194-19 0,-18 19-1,-106-19 1,-88 19-16,-88-18 15,52 17 1,-69 18-16,-54-18 16,18 18-16,141 0 15,53 0 1,35 0 0,-70 0-1,-124 0 1,-70 0 93,-18-35-31,-18 35-46,0-18-32,-52-70 46,-36 0-14,106 70-17,-35 1 1,-1-19 0,1-17-1,35 36 16,71 105 141,-1-17-156,1-1 0,-36-35-1,-17-35 1,-1 18-1,1-18 17,0 0-17,17 35 63,0 1-46,-17-19 15,-18 1 109,-18 105-125,-105 36 0,87-88-15,1-18-16,17-18 31</inkml:trace>
  <inkml:trace contextRef="#ctx0" brushRef="#br0" timeOffset="-175942.3">25753 3052 0,'0'-18'15,"0"0"1,-18 1 0,-52-19-1,-36 19 16,53 17-31,0 0 16,-106 0 15,124 17-15,0-17-16,17 18 16,0 0-1,18-1-15,-17-17 16,-19 36-16,19-1 15,-1 18 1,-17-18-16,17 36 16,1-36-16,17 0 15,0 53 1,0-35 0,0 0-1,0-35 1,0 17 31,17 0-32,1-17-15,-1 0 16,54-1 0,-36-17-16,18 0 0,-17 0 15,52 0 1,-53 0-1,88 0 1,-52-17 0,-36-1-1</inkml:trace>
  <inkml:trace contextRef="#ctx0" brushRef="#br0" timeOffset="-173235.52">12030 6491 0,'0'0'0,"70"0"15,212 53 1,-105-35 0,35-18-16,34 0 15,1 0-15,0 0 16,-35 0-16,0 0 15,-1 0 1,-34 0-16,-1 0 0,-35 0 16,18 0-1,88 0 1,-141 0-16,35 0 0,-35 0 16,158 0-1,-17 0 1,-106 0-16,-35 0 15,-18 0-15,-17 0 16,123 0 0,-18 0-1,-35 0-15,-17 0 16,158 0 0,0 0-1,-140 0 1,-1 0-16,-18 0 15,371 0 17,-388 0-32,88 0 15,-53 0-15,35 0 16,36 0-16,0 0 16,-36 0-16,0 0 15,1 0-15,-1 0 16,-35 0-16,36 0 15,123 0 1,52 0 0,-211 0-16,-35 0 15,35 0-15,-52 0 16,105 0 0,-141 0-1,229-36 1,-123 1 15,35 17-15,-89 1-16,1 17 15,18-18-15,-18-17 16,88 17 0,17-17-1,-140 35-15,17-35 16,88 17-1,-105 18-15,-36-18 16,71 18 0,-53-17-16,-18 17 15,18-18-15,88 1 16,53-19 0,18 19-1,88-36 1,-71 35 15,-88 0-15,-105 1-16,-19 17 31,1-18 63,-18-17-47,-18 17-32,1 1 1,-36-1-1,35 0 17,-17 18 15,-1 0-32,19 0 32,-1 18 78,177 105-94,-106-105-31,17 0 16,71 17 0,-123-35-1,0 0 1,-1 0 78,-87 53 46,-18 35-124,35-53-16,17-17 15,-52 53 1,71-54-16,-1 1 16,-35-18 109,35 0-110,36-53-15</inkml:trace>
  <inkml:trace contextRef="#ctx0" brushRef="#br0" timeOffset="-172379.87">26547 5980 0,'0'-53'31,"0"106"-31,-18-159 16,-17 106-16,-1-18 16,-34 18-1,52 0 1,0 0 0,-17 18-1,18-18-15,-19 35 31,1 36-15,17-54-16,1 36 0,-1-18 16,-17 54-1,35-1 1,0 0 0,0-17-1,17-19 1,1-34-1,0 0 1,-1-1-16,1 1 16,0 0-16,-1-18 15,19 17-15,211 1 47,-124-18-16,-88 0 1</inkml:trace>
  <inkml:trace contextRef="#ctx0" brushRef="#br0" timeOffset="-170092.25">14693 9578 0,'88'0'47,"583"0"-16,-424 0-31,-36 0 16,36 0-16,35 0 0,-70 0 15,458 0 1,-423 0-1,-35 0-15,176 0 32,-35 0-17,-159 0-15,-53 0 16,-35 0-16,35 0 16,106 0-1,-88-35-15,-36-1 16,124 1-1,-88 0-15,17 17 16,36-17-16,-53 17 16,52-17-16,-34 17 15,52-17-15,124-18 16,-18 18 0,-71-18-1,19 18 1,-54 17-1,-70 0 1,-53 18 0,35-35-16,-36 35 15,125 0 1,-124 0-16,-1 0 0,-16 0 16,16-18-1,1 18-15,35 0 0,-35 0 16,35 0-1,18 0-15,123 0 16,-35 0 0,-106 0-1,1 0-15,122 0 16,-17 0 0,0 0-1,53 0 1,-194 0-1,35 0-15,35 0 32,-35-17-17,-123 17 1,0 0 0,17-18-16,18 18 15,-18 0 1,-17 0-1,-1-17 48,-17-1-47,-17 0 15,-1 18 0,-17-17-31,-36-1 0,-17-35 16,-71 0-1,-17-35 1,123 70 0,35 1-1,89 52 110,123 18-109,-53-18-1,-35-35 17,-71 0-32,-17 0 15,-1 0 63,1 0-62,-18 53 62,-88 176-62,35-88-1,0-70 17,53-53-32,-18 17 0,1 0 31,17-88 78,70-35-109</inkml:trace>
  <inkml:trace contextRef="#ctx0" brushRef="#br0" timeOffset="-169321.55">28257 8484 0,'0'0'0,"-35"0"32,18 0-32,-19 0 15,-17 0 1,0 0 0,18 18-1,18 35 1,-1-18-1,0 36 1,18-54-16,0 1 16,-17 35-1,17-35-15,0 17 16,0-18-16,0 1 16,70 70-1,1-17 1,-18-54-1,-18 1 1,18-18 15,-36 0-31,19 0 16,87 0 0,-35 0-1,-70 0-15</inkml:trace>
  <inkml:trace contextRef="#ctx0" brushRef="#br0" timeOffset="-166666.41">17004 12788 0,'18'0'31,"387"-88"0,-211 88-31,53-18 16,71-17-16,-36 0 15,353 35 1,-141 0 0,-318 0-16,-70 0 15,0 0-15,-18 0 16,-17 0-16,17 0 15,88 0 1,-70 0-16,35 0 16,53-18-16,71 18 15,123 0 1,35-35 0,36 35-1,-1 0 1,-211 0-1,0 0 1,0 0-16,0 0 16,-35 0-16,-1 0 15,19-18-15,-19 18 0,-34-53 16,34 53 0,-16-35-16,-19 17 0,0 18 15,159-53 1,-193 53-1,-37-17-15,125-36 16,-1 35 0,-70 1-1,70 17 1,-88 0 0,0 0-16,230-36 15,-54-17 1,-123 36-1,-53-1-15,0-17 16,142 0 15,-125-1-15,-69 36-16,-19 0 0,36 0 16,141 0-1,-88-17 1,-36-1-1,-88 0 1,-35-17 93,-88-35-77,-35 17-32,52 35 15,-123-35 1,71 18 0,87 17-1,54 18 141,141 18-124,-106-1-32,-18-17 15,53 53 1,-35-53 0,-35 0-16,17 0 31,18 18 109,0-18-124,123 35 15,-158-17 266,-18 105-281,0-87-16,0 17 15,0 17 1,-18-17 0,18-18-16,0-17 15,-17 17 1,17-17-16,-18 0 47,53-18 78</inkml:trace>
  <inkml:trace contextRef="#ctx0" brushRef="#br0" timeOffset="-165921.83">30833 11747 0,'0'0'16,"0"-17"-16,-18-36 0,0 53 15,1 0-15,-1 0 16,-17 0 0,-18 18 15,18 17 0,17-18-31,0-17 16,18 36-16,-17 34 15,17-52-15,-18 70 16,18 0 0,0-52-16,0-1 0,0 35 31,0 19-16,53-54 1,35 0 0,18-35-1,-53 0 1,-35 0 0,-1 0-1,1 0 1,17 0 31,-17 0-32,0 0-15</inkml:trace>
  <inkml:trace contextRef="#ctx0" brushRef="#br0" timeOffset="-163357.29">18927 15328 0,'194'0'94,"158"0"-79,107 0 1,-36 0 15,-211 0-31,-36 0 0,-35 0 16,53 0-16,-17 0 15,-1 0 1,-35 0-16,36 0 16,317 0-1,-389 0-15,19 0 16,158 0-1,-35 0 1,35 0 0,18 0-1,-123 0 1,-36 0-16,0 0 16,35 0-16,124-53 15,0 18 1,-159 35-1,35-35-15,283-36 32,-283 36-17,265 0 1,-300 35-16,36 0 16,176 0-1,-1 0 1,-140 0-16,0 0 15,-18 0-15,-18 0 16,1 0-16,-1 0 16,0 0-16,1 0 15,140 0 1,-193-36-16,-18 36 16,140 0-1,-122 0 1,35-17-1,-1 17 1,89 0 15,-17 0-15,-72-18 0,-87 18-16,0-18 15,-36 18-15,18 0 16,88 0-1,-88 0-15,0-17 16,17 17 0,-34 0-16,-19-18 15,18 18 1,1 0 15,-1-18-15,36 18-1,-36 0 17,-18-17 61,-34-18-46,-124-1-31,17 1 0,18 17-1,71 1 1,-18 17-16,0-53 15,18 53-15,0-18 32,17 18-32,53 0 125,1 0-110,34 35-15,107-17 16,-107 0 0,-17-18-16,18 17 15,-54-17-15,1 18 188,0 53-173,-18-36-15,0 18 16,0 35 0,-18-53-16,0 1 15,1 16-15,-36 37 16,0-19-1,35-52 17,18-106 93,71 17-110</inkml:trace>
  <inkml:trace contextRef="#ctx0" brushRef="#br0" timeOffset="-162575.05">32262 14411 0,'0'-18'0,"0"36"0,-18-53 31,0 35-31,-17 0 0,0 0 31,-1 17-15,19 1 0,-1 17-1,18 1 1,-18 16-1,18 1 1,0-17 0,0-1-16,0 0 31,18 18-15,0-53-1,-1 18-15,89 17 16,-53-35-1,-18 0 1,1 0-16,-1 0 16,18 0-1,-18 0 17,-35-18 77,0-17-109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6:29:58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28275 2734 0,'0'53'188,"0"-18"-173,0 0 1,18 36 0,-18-36-16,0 18 15,17 18 1,36 35 0,-53-53-16,0-18 15,18 0 1,-18 89-1,0-89-15,0 18 16,0-18-16,0 0 16,0 36 15,0-53-31,0-1 16,0 1-16,0-1 15,0 36 1,-18-53-1,1 18-15,-1 0 16,-17-1 0,-1-17-1,19 18-15,-18-18 16,-71 18 0,70-18-1,19 0-15,-1 0 16,1 0-1,-1 0 1,0 0 0,-17 0-1,17 0 1,-35-36 0,18 1-1,18 35-15,17-35 172,0 17-172</inkml:trace>
  <inkml:trace contextRef="#ctx0" brushRef="#br0" timeOffset="567.73">28222 2434 0,'18'-17'31</inkml:trace>
  <inkml:trace contextRef="#ctx0" brushRef="#br0" timeOffset="1815.55">29333 2787 0,'0'-18'62,"-17"18"-46,-18 36 0,-18 34-1,53-52 1,-36 35-16,1 0 15,17-36 1,1 36-16,-1-35 16,-17 70 15,17-53-15,-17 18-1,17-18 1,18-17-1,-17 0-15,17-1 16,0 1 125,88 0-110,-53-1-31,0-17 16,1 18-1,-19-18-15,1 0 16,-18 18-16,18-18 15,70 17 1,0 1 0,-53-1-16,36-17 15,-18 18 1</inkml:trace>
  <inkml:trace contextRef="#ctx0" brushRef="#br0" timeOffset="2367.25">29722 2840 0,'52'0'110,"213"0"-79,-247 0-31,-1 0 15,1 0 95,0 0-63</inkml:trace>
  <inkml:trace contextRef="#ctx0" brushRef="#br0" timeOffset="3160.99">29933 3104 0,'0'18'110,"53"-18"-95,-18-18 1,-17 18 15,0 0 0,35 0 172,-36 0-187</inkml:trace>
  <inkml:trace contextRef="#ctx0" brushRef="#br0" timeOffset="19407.95">23177 3598 0,'-35'0'47,"0"-17"-16,17 17 0,1 0-15,-19 0-16,19 0 0,-1 0 15,-17 0 17,0 0-32,17 0 31,0 0-16,1 0 1,-1 0 0,-17 0-16,17 17 31,0 1-15,1 0-1,-1-1 1,1 19-1,-1 16 1,18 1 0,-18-17-1,18-19 1,0 19 0,0-1-16,0-18 15,0 19-15,0-19 16,0 1-16,0 17 15,0-17-15,0 17 16,0-17-16,0 17 16,0 0-1,53 36 1,18 17 0,-36-53-1,-35-17 1,35 35-1,159-53 1,-123 0 0,17 0-16,-17 0 15,-1-18 1,-35 1-16,18 17 16,0-36-1,-35 19-15,0-18 0,-18-1 16,0 19-16,17-19 15,-17 19 1,0-72 0,0 72-16,0-18 15,0-18 1,0 17 0,0-34-1,0 17 1,0 18-1,0 17-15,0 0 16,0-17 0,0 17-16,-35-34 31,17 34-31,1 0 16,-1 1-1,0 17-15,1 0 0,-19-18 16,19 18 15,-1 0-15,-17 0-1,17 35 1,1-17-16</inkml:trace>
  <inkml:trace contextRef="#ctx0" brushRef="#br0" timeOffset="21032.23">24853 6509 0,'0'0'0,"-53"-53"31,-35 35-15,53 18-1,0-17 1,17 17-16,0 0 16,1 0-16,-1 0 0,0 0 31,-17 0-16,17 0-15,-17 0 0,17 0 32,-52 17-17,52 1 1,1-1 0,-19 19-1,-17 17 1,36-36-1,-18 36 1,17-18 0,0-17-16,18 0 15,-17 17 1,17 0 0,0 1-1,0 34 1,0-35-1,0 18 1,0 18 0,35-18-1,-17-18 1,17 0 0,-35-17-16,35 17 15,-17-35 1,17 18-1,36-18 1,17 0 15,-53 0-31,18 0 0,-18 0 16,177-106 15,-142 71-15,-17 0-1,0 17 1,-35 0-16,0-35 31,17-17-15,-35 52 0,17-35-1,-17 18-15,0 17 16,0-105 31,0 105-32,-35-52 17,-71 34-17,1 36-15,-1 0 16,-35 0-16,-18 0 15,0 0 1,106 0-16,18 18 16,0-18-1,17 18-15,18-1 78,18 54-31,17-18-47</inkml:trace>
  <inkml:trace contextRef="#ctx0" brushRef="#br0" timeOffset="22998.84">27217 9596 0,'0'0'16,"-18"-18"-16,1 0 15,-19 1 1,-17 17 0,18 0-16,0 0 15,-1 0 1,19 0-16,-1 0 16,-35 0-1,36 0 1,-1 0-1,0 0 1,-17 17 15,-18 36 1,36-35-32,-1 17 0,0-35 15,1 35 1,-1-17-16,0 17 15,1-17 1,-1 17-16,18-17 0,0-1 16,0 19-1,0 17 1,0 0 0,0 0-1,0 17 1,0 18-1,18-52 1,-18-1 0,17 0-16,1 36 31,0-36-31,-1 0 16,36 18-1,-35-18 1,35 36-1,-53-36 1,53 18 0,-18 0-1,18-18 1,17 1 0,-17-19-1,-35-17 1,53 0-16,17 0 15,-35 0 1,17 0-16,18 0 16,-35 0-16,0 0 15,18-17-15,88-89 32,-124 71-17,0 17 1,-35-17-16,0-1 15,18-52 1,-18 0 0,0 53-16,0-18 15,0-53 1,-36 0 0,19 36-16,-1 34 15,1 1-15,-19 0 16,-34-54-1,-1 19 1,-17 17 0,53 35-1,-1 1-15,19-1 32,-19-17-17,19 35-15,-18 0 31,17-18-15,-17 18-16,-1 0 16,-87-17-1,17 17 1,71 0-16,17 0 16,0 0-16,1 0 15,-1 0 1,1 0-1,-1 0 17</inkml:trace>
  <inkml:trace contextRef="#ctx0" brushRef="#br0" timeOffset="24898.74">29651 12594 0,'0'0'0,"-35"-35"0,-18 0 16,17-36 0,19 53-16,-1 1 15,-17-19-15,0 19 16,17-1 0,-88-17-1,71 35 1,-18 0-1,35 0 1,-17 0-16,-18 0 16,18 0-1,17 18 1,1-1 0,-1-17-16,0 18 15,1 52 1,-1-52-16,18 17 0,-35 18 15,35-35 1,0 17-16,0 0 16,0 1-16,-18-1 15,18 88 1,0-70 0,0 0-16,0 35 15,71 36 1,-71-106-1,35 35-15,18-18 16,0 35-16,-18-17 16,0-17-16,18-1 15,18 35 17,-18-34-32,-53-19 0,35 1 15,-17 0-15,17-1 16,18 1-1,0 17-15,-36-35 16,54 53 15,-36-53-15,1 0-16,16 0 16,19 0-16,0 0 15,-36 0 1,18 0-16,35 0 15,-18 0 1,-34-35 0,-1 17 15,-17 0-31,-18 1 0,17-1 16,-17 1-16,18-19 15,-18-34 1,0 17-16,0 0 15,0 0-15,0 0 16,0 0 0,-71-53-1,54 71-15,-1 0 16,-17-1 0,0-16-1,-1 16-15,19 19 16,17-1-16,-18 0 15,-17-17-15,-18-18 16,0 36 0,18-1-1,-18-35-15,-53 18 16,35 17 15,54 18-31,-1 0 63,-17 0-48</inkml:trace>
  <inkml:trace contextRef="#ctx0" brushRef="#br0" timeOffset="26695.97">32032 15187 0,'-17'-18'16,"-1"-17"-1,0 18 1,1-1-16,-1 18 0,-53-71 31,36 36-15,-35-36 15,34 71-31,-17-17 16,-17-1-16,35 18 15,-1 0-15,-17 0 31,18 0-15,17 18 0,-34 17-1,34-17-15,-17-1 16,17 1-16,-17 17 16,-1 54-1,19-54 1,-1-18-16,1 36 15,-19 18 1,19-18 0,17 0 15,0 0-31,0-18 16,0 35-1,0-17-15,0 0 0,17-17 16,1-1-1,0 35-15,-1-70 16,71 142 0,-52-125-1,34 36 1,-52-53 0,17 18-16,36 17 15,35-17 1,-54-18-1,19 0-15,35 0 16,-36 0 0,-17 0 15,-17 0 0,34-53-15,-17 0-1,-35 18 1,-18-18 0,0-18-1,0 18-15,0-17 16,0-19 0,0 36-16,0 18 15,0-18-15,0 18 16,0-36-1,0 36 1,0 0-16,0 0 16,0-1-16,-36-34 31,1 35-31,17-1 0,18-17 31</inkml:trace>
  <inkml:trace contextRef="#ctx0" brushRef="#br0" timeOffset="31822.01">30445 2505 0,'17'0'203,"89"70"-172,-106-52-31,18 52 16,17 19 15,-35-72-31,18 36 16,-18-18-1,17 1 1,-17 17-1,18-18 1,-18 0-16,18 1 16,-18-19-16,17 1 15,-17 17-15,0-17 16,18-1-16,-18 1 16,18 53-1,-18-36-15,17 18 16,-17-36-1,0 19-15,18-1 16,-18-17-16,0-1 0,0 18 31,0-17 1,17 0-17,-17-106 126,-17 35-126,-1 17-15,18 1 16,-17-18-16,17 36 16,-18-107-1,0 71 17,18 18-32,-35 0 15,35-18 1,-18 17-16,18 19 31,-35-54-15,17 36-1,1 0 1,-1-18 0,18 0-1,-17 35 1,-1-35-1,0 36 1,18-1-16,-17-17 16,17 17 171,17 18-171,71 53-1,-70-35 1,35 35-16,-18-18 16,1 0-16,-19-17 15,89 70 17,-53-53-32,0 0 0,-35-17 15,52 35 1,-17-18-1,-18 1 1,-17-19-16,0 1 16,17 17-1,-18-35 1,19 35-16,-19-17 16,1 0-1,0-1 1,-1-34 156,-17-36-157,0 18-15,0-18 16,-17-89 0,-1 90-16,-17-1 15,35-36-15,-36 1 16,19 0-1,-1 70 1,18 1-16,-35-18 16,35 17-16,0 0 15</inkml:trace>
  <inkml:trace contextRef="#ctx0" brushRef="#br0" timeOffset="37159.71">27058 2452 0,'-18'35'46,"18"0"-30,0 195 15,18-36-31,35 0 32,-53-106-32,18 18 15,-1-18-15,-17-18 16,18-17-16,-18 36 15,18-36-15,-1 52 16,-17 19 0,35-89-16,-35 18 15,18 35-15,-18-53 16,35 18-16,-35 0 16,36 0-16,-36-17 15,35 140 1,-35-141-1,0 0-15,18 18 16,-18-17 0,0-19-1,0 1 17,0 0-17,17-1 16,1 18-15,-1-35 0,142 0-1,-88 0 1,52 0-16,159 0 16,54 0-1,52-17 1,-53-36-1,-194 35 1,35-17-16,-52 0 16,229-71-1,-124 35 17,-70 36-32,-54 0 0,54-18 15,0 18 1,-89 17-16,1 0 15,0-17 1,17 0 0,0 35-1,-35-36 1,-18 36-16,18-17 16,-35-1-1,-1 18 1,1-17-16,0-1 15,-1 18 1,36-18-16,71 1 16,-18-1 15,-89 18-31,1-18 0,-1 18 109,19-35-77,-36 0-17,0 0 1,0-18-16,17 17 15,1-52-15,-18 35 16,0 0-16,18-35 16,-18 35-1,0-35-15,0 17 0,0-70 32,0-17-17,0 87-15,0-17 16,0 35-16,0 0 15,0 18-15,0-18 16,0-35 0,0-18-1,0 53-15,0 18 16,0-71 0,0 70-16,0-34 15,0-1 1,-18 1-1,18-18 1,-18 17 0,1-17-1,17 17 17,-18 1-17,18 17 1,-18 35-1,18 1 17,-17-1-17,-1 0 63,-123 1-62,0 17 0,0 0-1,-36 35 1,-70 0 15,124 18-15,-194 35-1,246-70-15,-53 0 16,36-1-16,35 1 16,-105 35-1,17 0 1,52-36-16,36 1 16,-88 35-1,-53-18 1,124-17-1,-1 17-15,-88 0 16,71-17 0,-18 35-16,-35-18 15,-88 18 17,194-53-32,-1 18 15,-52-1 1,0 19-1,53-36-15,-18 17 16,0 1 0,-18-18-1,54 0-15,-19 18 16,-34-18 0,35 0-16,17 0 15,-53 17 1,36-17-16,0 0 15,-53 36 1,52-36 0,-34 0 15,52 0-15,-70 35-1,70-35 1,-17 0 15,0 17 16,0-17-31,35 18-16,-36-18 15,1 18 32,-89 17-16,107-35-15,-1 0 93,1 18-93</inkml:trace>
  <inkml:trace contextRef="#ctx0" brushRef="#br0" timeOffset="38304.11">28928 4851 0,'-18'-18'47,"53"283"47,1-124-78,-1-88-16,-17 0 15,-1 35-15,1-35 16,-18-36 0,18 36-1</inkml:trace>
  <inkml:trace contextRef="#ctx0" brushRef="#br0" timeOffset="38978.43">28840 5397 0,'88'0'62,"-35"71"-30,-18-53-1,-17-1 0,-1 1 0,-17 0 32,0-1 15</inkml:trace>
  <inkml:trace contextRef="#ctx0" brushRef="#br0" timeOffset="39666.08">29192 5309 0,'0'36'94,"0"34"-78,0-52-16,0-1 15,0 36 1,0-35-1,0 0 1,0-1 156</inkml:trace>
  <inkml:trace contextRef="#ctx0" brushRef="#br0" timeOffset="41217.61">29122 5433 0,'-18'35'94,"18"36"-63,0-18-15,0-36 0,0 1-1,0-1 17</inkml:trace>
  <inkml:trace contextRef="#ctx0" brushRef="#br0" timeOffset="42769.06">29281 6315 0,'0'0'16,"-18"0"78,-17 0-79,-1 0-15,1 0 16,17 17-16,-17 1 15,0 0-15,17-18 16,1 35 0,-1-17-1,0-1-15,18 1 16,-17-1 0,17 1-1,0 0 548,0-1-548,17 1 1,1-18-16,0 35 31,17 71-15,-17-53-1,-1-35 17</inkml:trace>
  <inkml:trace contextRef="#ctx0" brushRef="#br0" timeOffset="43545.28">28663 6421 0,'0'0'15,"0"-18"1,18 18 15,-1 0-15,1 0-16,0 0 16,-1 0-1,36 0 1,-35 35-1,17 0 1,0 1 0,1-1-16,-1 0 31,-17 1 0,-1-19 16,1 18 94</inkml:trace>
  <inkml:trace contextRef="#ctx0" brushRef="#br0" timeOffset="44917.45">29616 6438 0,'0'-17'172,"17"-36"-141,1 35-31,0 0 16,-18 1 15,0-1-15,0 0 15,-18-17-16,18 18 1,-18 17 0,1 0 15,-19 0-15,19 0-1,-1 0 1,0 0-1,-17 17 1,18 1 0,-1-1-1,18 19 1,0 34 0,0 1-16,0-36 15,0 18 1,0 0-1,0 0 1,0 17 0,18-52-16,-1-18 15,1 18-15,17-1 32,-17-17-17,17 0 1,18 0-1,53 0 1,-89 0-16,1-17 16,0 17-16,-1-18 15,1 18 17,17-35 77,-17 17-93</inkml:trace>
  <inkml:trace contextRef="#ctx0" brushRef="#br0" timeOffset="45682.38">29986 6209 0,'0'0'0,"-18"-18"16,1 1 15,-1 17 0,1 0 1,-1 0-32,-17 0 0,17 35 31,0 35-16,18-52-15,0 17 16,0 36 0,0-36-1,0 0 1,0 1 0,36-1-1,-1 0 1,-35-17-16,70 0 15,-52-18 1,17 0-16,1 0 16,-19 0-16,19 0 31,-1 0-31,-18-18 0,1 0 16,0 1-1,-1-1 16,-17-17 48,0-1-79</inkml:trace>
  <inkml:trace contextRef="#ctx0" brushRef="#br0" timeOffset="46214.42">30004 5574 0,'106'106'78,"52"70"-47,-87-52-31,17-19 31,-70-69-31,-1 17 16,1 17-1,-18-52 1,18-1 0,-18 1 46,0 17-46,0-17-1</inkml:trace>
  <inkml:trace contextRef="#ctx0" brushRef="#br0" timeOffset="46817.45">30286 6227 0,'0'-18'31,"0"-17"-15,35-18 0,53 0-1,-35 17 1,71-34 0,-89 52-16,0 18 15,-17-17 1</inkml:trace>
  <inkml:trace contextRef="#ctx0" brushRef="#br0" timeOffset="48232.01">30833 5962 0,'53'35'62,"-36"0"-46,19 36-1,17-36 17,-36-17-17,1-18 32,-1 0-31,19-18-1,-19-17 17,-17 17-32,0 1 15,0-19 1,18 19-16,-18-1 31,0-17-15,0 17-1,-18-17 1,-35-18 0,18 18-1,18 17 1,-36 18-1,17 0 1,1 0-16,-18 0 16,35 0-1,-34 0 17,34 18-32,0-1 0,18 1 15,-17-18-15,-1 18 16,18 17-1,0 0 1,0 1-16,0-19 16,0 36-1,35 18 1,-17-54-16,0 1 16,-1 0-16,1-1 15,35-17 1,-36 0-16,19 0 15,-19 0 1,1 0-16,0 0 16,-1-17-16,19-107 47,-36 36-16,0 70-16,0-17-15,0-18 32,-18 18-17,18 70 110,53 18-109,-18-18-16,0-17 0,1 17 16,87 36 15,-105-71-16,-1 0 110</inkml:trace>
  <inkml:trace contextRef="#ctx0" brushRef="#br0" timeOffset="49184.09">31221 5697 0,'35'18'78,"53"105"-47,-70-123-31,0 36 31,34 34-15,-52-52-1,0-36 142,-88-229-126,71 194-31,-1-35 31,18 71-15,0-1-16,0-17 31,0-1-15,35 36-16,36 0 15,88 0 1,-89 0-16,1 0 16,-18 0-1,-36 0 1,19 53-1,-19 18 1,1-36 0,-18-17-1,17-18-15,-17 17 16,18 1-16</inkml:trace>
  <inkml:trace contextRef="#ctx0" brushRef="#br0" timeOffset="52051.78">31944 5397 0,'71'36'62,"17"17"-46,-71-36-1,19-17-15,-1 0 16,-17 0-16,17 0 16,0-17-1,-35-1 1,0 0-16,18 18 16,-1-70-1,-17 35 1,0-18-1,0 35 1,0-35 0,-35 0-1,-18 53 1,18-35 0,0 17-16,-18 18 0,17 0 15,19 0-15,-18 0 31,17 0-15,0 36 15,1 122 1,17-70-17,0 1 1,0-54-16,0 0 15,35 1-15,0-1 16,71 53 0,-71-70-16,1-18 15,17 0 1,-36-53 15,-17-35-15,0 52-16,0-17 15,0 18-15,0-53 32,0 70-17,0 1 17,0-1-32,35 36 125,-17 17-110,70 159 1,-35-88-1,-18-18 1,18 0 0,53 141-1,-71-176 1,-17 18 0,0 35-16,-18-71 15,17 71 1,-17-71-16,0 18 0,0-18 15,0 1 1,0-19 0,0 18-1,-17-35 17,-1 0-17,-52-35-15,34 0 16,1 0-1,-36-18-15,36 17 16,18 19-16,-19-89 16,36 71-1,-17-18-15,17-88 16,0 88 0,-18-18-16,18 1 15,0-1-15,-18 18 16,18-88-1,0 88-15,53-106 32,-53 106-32,18-17 15,0 35-15,34-18 16,-34 0-16,-18 35 16,35-70-1,-17 35-15,-18 35 16,0-34-16,0 16 15,0 1 1,18-53-16,-18-53 16,0 105-1,0-140 17,-53 88-17,0 17 1,0 18-1,35 36 1,1-1 0,-1 18-1,0 0 17,1 18-17,-1 17-15,0 18 16,18-18-16,-17 18 15,17 123 1,0-34 0,0-37-1,17-16 17,19 16-17,17-34 1,17 17-1,-35-35-15,18 18 16,-17-18 0,34-1-16,-52-34 15,-1 17 1,19-35-16,17 18 16,88 0-1,-53-18 1,-17 0-1,-54 0 1,18-36 0,-17 1-1,0-18 17,-1 36-32,-17-19 15,0 1-15,0 0 16,0 17-16,0 0 15,0-52 1,0 17-16,0 18 16,-35-53-1,17 70 1,1 0 0,-1 18 77,-35 53-61,36 35-1,17-35-16,0 0 1,0 0 0,0 0-1,0 18 1,17-54-16,1 18 16,0-17-16,-1-18 15,18 71 1,-17-71-1,0 17 1,17-17 0,-17 0-16,-1 0 0,1 0 15,52 0 17,1-35-17,-53 17-15,17-17 16,-17 17-16,17 1 15,35-18 1,-52 35 0,0-18-16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6:40:51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5503 2981 0,'0'0'0,"0"35"0,0 18 16,0 159 15,0-1-15,0-69-16,0 34 16,36 265-1,-36-194-15,0 0 16,0 17-16,0 19 15,0 281 1,70-52 0,1-265-16,-54-36 15,36 336 1,0-300-16,-18 35 16,18 36-16,-53-36 15,36 0-15,-1 36 16,-17-18-16,105 335 15,-35 0 1,36-300 0,-71 17-1,0-34-15,-18-1 0,53 1024 47,-88-671-31,0-440-16,0 17 15,18 123 1,-18-229-16,0 35 16,0-34-16,0-1 15,0 17-15,0 89 16,0 0 0,0-106-1,0-35-15,0 88 16,0-106 15,0-17-31,0-53 0,0 52 16,0 54 15,0-89-31,0 0 0,0-17 16,0 17-1,0 36-15,0-54 16,0 36-1,17-17-15,-17-19 16,18 18 0,-18 1-1,18-1 48,-107-158-16,54 52-32,17 36 1,-17-1 0,35 19 15,-17-18-16,-19-54 1,36 54 0,0 17-1,0 1 1,36 17 62,87 141-47,-52-106-15,-36 0-16,-18-17 16,1 0-16,-18-1 15,18-17 16,-1 0-15,1 0-16,35 0 16,-18 0-16,1 0 15,34 0 1,-52 0-16,-1 0 62,1-35-30,-18-53-1,0-71-15,0 18-16,0 35 15,0-35-15,0 35 0</inkml:trace>
  <inkml:trace contextRef="#ctx0" brushRef="#br0" timeOffset="933.55">4286 5133 0,'18'53'78,"-18"-18"-62,18 18-16,-1 0 15,18 88 1,-35-106-16,18 18 16,-18 18-1,0-54-15,0 19 16,18-1-1,-18 36 1,35 17 0</inkml:trace>
  <inkml:trace contextRef="#ctx0" brushRef="#br0" timeOffset="1799.88">4586 7920 0,'0'-18'62,"0"-52"-46,53 17-1,-35 53 1,-1 0-16,36 17 62,-35 89-46,-1-35 0,-17-18-16,0 105 31,0-69-15,-35-19-16,0 1 15,0-36 1,17 0-1,18-17 17,-18 0-1,18-1 0,18 18-15,0-17-1,17-18-15,18 0 16,0 0-16,17 35 16,89-17 15,-124 0 47,-35 17-78</inkml:trace>
  <inkml:trace contextRef="#ctx0" brushRef="#br0" timeOffset="2599.25">4092 10530 0,'106'-105'31,"-71"69"-31,-176 177 0,388-370 16,-123 211-1,17-34-15,53 52 16,-141 0-1,17 17 1,-34 71 15,-19-35-31,-17 35 16,0 18 0,0-70-16,0-1 15,-53 35 1,36-52 31,52 35 46,0 212-61,-35-213-32,0 54 31,-17-70-31,-19-19 31,19 1-15,-19-18 46,1 18-46</inkml:trace>
  <inkml:trace contextRef="#ctx0" brushRef="#br0" timeOffset="3482.4">4957 12471 0,'0'88'47,"0"-18"-32,0 213 1,0-72-1,0-122-15,-18-37 16,18 1-16,-18-35 16,18 17-1,159 1 63,141-54-46,-283-70 15,-52-36-32,18 89-15,17 17 16,-18 1-1,0-1 17,18 406 30,18-70-46,0-248-1,-18-52-15,17 17 16,1-17 0,-1-1 31</inkml:trace>
  <inkml:trace contextRef="#ctx0" brushRef="#br0" timeOffset="5832.13">8079 2240 0,'-18'18'47,"18"-1"0,0 1-32,18 0 1,-1-1 0,36 36-1,88-35 1,230-18 0,193 0-1,-211 0 1,70 0-16,442 0 15,140 0 1,-564 0 0,0 0-16,0 0 15,0 0 1,-71 0-16,18 0 0,36 0 16,387 0-1,-70 0 1,-106 0-1,0 0 1,-88 0 0,-300 0-16,-36 0 15,230 0 1,-300 0 0,36 0-16,-71 0 0,35 0 15,70 0 1,-87 0-1,-18 0-15,317 0 16,-123 0 0,-18 0 15,-35 0-15,106 0-1,-177 0-15,36 0 16,35 0-16,-36 0 15,319 0 1,-107 0 0,-229 0-16,-53-18 15,88-17 1,-123 35-16,-70-18 16,52 1-1,-53 17 1,141 0-1,-87 0 1,-36 0 15,-36 0-31,-17-18 125,-35 0-93,-36 1-17,-52-19 1,17-34-1,53 52 1,0-17-16,18 17 16,-18-17-16,18 0 15,-18 0 17,35 35-32,18-18 31,0 36 47,71 52-62,-18-35-1,0-17-15,52 17 16,54 18-1,-124-53 1,18 0-16,18 18 31,-53-18-31,-1 0 0,1 0 94,-18 53 0,-88 106-79,35-36-15,35-35 16,-141 265 15,106-265-31,18 0 0,-35 18 32,34-35-17,19-54-15,17 1 16,0-89 62</inkml:trace>
  <inkml:trace contextRef="#ctx0" brushRef="#br0" timeOffset="7049.25">9860 1658 0,'0'71'63,"-18"52"-32,1-35-31,17-70 16,0 0-16,0-1 15,0 18 1,0-17-1,0 17 1,0-17 0</inkml:trace>
  <inkml:trace contextRef="#ctx0" brushRef="#br0" timeOffset="8059.29">12471 1711 0,'0'0'0,"0"-35"15,17 17-15,1 0 16,17-17-1,36 35 1,-36-18-16,-17 18 16,-1 18 46,-17 70-46,0-70-1,0 35 1,-17-18 0,-1-17 15,18 17 94,0 89-109,0-72-16,0 1 15,0 0 1,35 0-1,-17-35 1,53-18 0,17 0 15,-53 0-31,0 0 0,-17 0 31,0-18-15,-1 1 15,1 17-15,52-18-16</inkml:trace>
  <inkml:trace contextRef="#ctx0" brushRef="#br0" timeOffset="8923.39">17374 1305 0,'0'0'0,"0"-35"16,36 17 15,-1 18-16,-18 36-15,-17-19 16,18 54 0,0-36-16,-18 0 15,0 18-15,0-35 16,0 0 0,0-1 46,17 18-15,1-17-16,-18 17-15,0 1-16,0-19 15,-18 72 1,-35-54 0,36-18-1,-1 1 1</inkml:trace>
  <inkml:trace contextRef="#ctx0" brushRef="#br0" timeOffset="9832.66">22348 1041 0,'0'88'62,"0"229"-46,0-193 0,0-54-16,0 19 15,-17 52 17,17-124-1,35-17 0,36-17-15,-18-1-1,-18-17 1,-35 17-16,17-17 16,-17 17-16,18 1 15,0-1 1,-18 0-1,17 54 64,1 122-64,0-34 1,-1-54-1,1-52 1,-18 17 0,0-17-16,18 17 15,-18 0-15,0 1 16</inkml:trace>
  <inkml:trace contextRef="#ctx0" brushRef="#br0" timeOffset="10782.06">9578 6615 0,'-18'35'94,"54"18"-79,-19-18-15</inkml:trace>
  <inkml:trace contextRef="#ctx0" brushRef="#br0" timeOffset="19983.14">18609 6615 0,'-194'0'47,"-582"0"-16,-159 0-15,406 0 0,106 0 15,158 0-15,194 0-16,-34 0 15,-37 0 1,54 0-1,-71 17 1,71-17-16,18 18 16,-54-1-16,-105 1 15,53 17 1,-18-17 0,52 17-1,72-17 1,35-18-1,17 18-15,-53-1 16,18 1 0,18-18-1,-212 35 17,177-35-32,17 18 15,-159-1 1,53 19-1,18-19 1,71 1 0,17-18-1,35 0 1,1 18-16,-19-18 16,-34 0-1,34 0-15,-17 17 16,-35 1-1,53-18 1,-36 18-16,-34-1 31,87-17-31,0 0 32,1 18-17,-19 17 1,19 0-1,-18 89 1,17-71-16,0 35 16,1 106-1,17-88-15,-36 0 16,1 123 0,35-106-16,-35-17 15,-1 141 1,36-141-1,0-35-15,0 158 16,0-53 15,0-88-31,0-17 0,0 88 32,0-106-32,0 35 15,0-35-15,0 0 16,0 70-1,0-52-15,18 17 16,53 53 0,-54-70-16,-17-1 15,18 54 1,-18-36-16,0 53 16,18-18-1,-1-87 1,-17 52-16,18 18 15,17-18 1,-35-35-16,0 0 16,18-18-16,-1 106 15,1 0 17,-18 53-17,0-123-15,18 35 16,-1 52-1,1-69-15,-18-36 16,18 17-16,-18-35 16,0 1-1,17-19 1,-17 1 0,0 17-1,0-17 1,0 35-1,0-18 1,0-17 15,18 17-31,0 0 32,-1 1 46,89-1-63,-18-18-15,53 36 16,-35-53-16,-18 18 16,53-18-16,89 53 15,-71-35 1,-36-1-1,-35-17 1,-17 18-16,-1-1 16,-17-17-16,124 36 31,-19-1-15,160-35 15,-177 0-16,-70 0-15,17 0 16,88 18 0,-52-18-16,-19 0 15,1 17-15,53 19 16,-88-36-16,34 17 16,-16-17-16,16 0 15,125 18 1,-89-18-1,18 0 17,-71 0-32,-18 0 0,71 0 15,-35 0 17,-53 0-32,35 0 15,53 0 1,18-18-1,-88 18-15,17-35 16,71 17 0,-53 1-16,-18-1 15,18 18-15,-18-18 16,212-35 0,-230 53-1,36-17-15,123 17 16,1-53-1,-160 53 1,54-18-16,-1 1 16,18-19 15,-70 19-31,-1 17 16,71-18-1,-88-17-15,-17 35 16,87-18-1,-70 18-15,0-17 16,70-1 0,-87 18-1,17 0-15,70-18 16,-52 1 0,-36 17-1,18-18-15,-18 18 16,-17-18-1,-1 18 1,19-35 78,-36-88-79,0 34 1,0-34 0,0 88-16,-18-54 15,0 1 1,1-53 0,17 88-16,-18-35 15,18 35-15,0-17 16,0-1-16,0 18 15,0-53 1,0 71 0,0-18-16,0-106 31,0 106-15,0-52-1,0-1 1,0 0-1,0-18 1,0-17 0,0 88-16,0-17 15,0-71 1,0 70-16,0 1 16,0-1-16,0-17 15,0-36 1,0-52-1,-17 70 1,17 18 0,0-36-1,0 19 17,0 16-32,0 54 15,0-71 1,0-17-1,0 70-15,0 0 16,0-53 0,0 36-16,0 17 15,0 0-15,0-53 16,0-17 0,0 17-1,0-18 1,-18 1-1,0 52 1,18 18-16,-17-88 16,-36-18 15,35 106-31,18 1 16,-35-72-1,-1 1 1,19 87-16,17 1 15,-35-35 1,17 52 0,0-17-1,1 17 1,-1 0 0,-35-35-1,35 36 1,1-1-1,-18 0-15,-18 1 16,17-1 0,1 18 15,17 0-31,-17 0 16,-53 0-1,53 0-15,-54 0 16,1 0-1,53 18-15,0-18 16,-36 17 0,36-17-1,-18 0-15,18 0 16,-1 18 0,1-18-16,18 0 15,-36 0 1,17 0-16,1 0 15,0 0 1,-89 0 15,89 0-15,-141 0 0,87 0-1,54 0 1,18 0-16,-1 0 31</inkml:trace>
  <inkml:trace contextRef="#ctx0" brushRef="#br0" timeOffset="47481.77">4410 4851 0,'-18'-18'407,"-17"18"-392,17-18-15,-17 18 0,-18-17 31,0-1-15,35 18 15,1-18-15,-1 18 93,-35 0-77,18 0-1,17 0 0,1 0-15,-1 0-1,0 0 1,1 0 0,-1 0-1,-17 0 79,17 0-63,1 0-31,-1 18 47,0-18 16,1 18 93,-1-1-141,0 19 17,18-1-17,0-17 1,-17 35 0,17-18-16,0-18 15,0 1-15,0 70 47,0-52-31,0-1 31,0 0-32,0-17-15,0-1 31,0 19-15,0-19-16,0 1 16,0 17-1,0-17 17,0 52-1,17-17-16,1-17 1,-18-1 0,0 0 15,0-17-31,18 17 0,-1-17 31,1 35-15,-18-36-16,18 1 0,-18 17 31,35 0 16,-18 1-31,1-1-16,0-17 15,-1 17 16,1-17-15,0-1 0,17 18 62,0-17-63,0 0 17,-17-1-17,0 1-15,17 0 32,-17-1-17,35 1 16,-36-18-15,19 18 0,-19-18 62,1 0-47,-1 0-15,1 0-16,0 0 15,35 0 1,-36 0-16,19 0 16,34 0-1,-52 0 1,35 0-1,-18-18 1,0 0 0,-17 18-1,-1-17 17,-17-1-32,36-17 31,-19-1-31,19 1 15,-19 18-15,1-1 16,17-17 0,-17 17-16,0-17 15,-18 17 1,0-17 0,17-18-1,-17 18 16,0-1-15,0 1 0,0 0 15,0 17-31,0-17 0,0 17 16,0-35 15,0 0-16,0 36-15,0-1 16,0-35 0,-17 18-16,17 0 31,0-1-15,0 19-16,-18-19 15,0 19 1,18-1-1,-17-17 1,-1 0-16,0 17 47,1-17-31,-1-1-1,0 1 1,18 18-1,-17 17 1,-1-36 0,-17 1-1,17 17 1,1 1 0,-1-19-16,18 19 15,-18 17 1,1-18-1,-19 0 1,-17 1 31,53-1-31,-35 18-1,18 0 1,-19-17-16,19 17 31,-1 0-15,-17 0 15,-18 0-15,35 0-1,1 0 1,-1 0-1,-17 0 32,17 0-31,-17 17 15,-18-17-15,17 18-16,1-1 78,18 1-31,-1-18 31,0 18-62,1-1-16</inkml:trace>
  <inkml:trace contextRef="#ctx0" brushRef="#br0" timeOffset="50214.34">5221 12365 0,'0'-18'47,"-18"-17"-16,1 35-15,-18-18 15,-1 18-15,1 0 0,-36 0-1,36 0-15,18 0 16,-19 0-1,1 0 17,0 18-1,-18 17-15,53-17-1,-36 17 1,1-17-1,18-1-15,-1 1 16,18 0-16,-18-1 16,-17 19-1,17-19-15,18 19 16,-35 34 0,17-70-1,18 71 1,-17-36-1,17 18 1,-18-18 0,1 0-1,-1-17 32,18 0-31,0-1-1,0 19 1,0-19-16,0 1 16,0 17-16,0 0 15,0 1-15,0-1 16,0 88 0,0-70-1,18 18 1,-18-53-1,0-1-15,35 54 16,0 17 0,-17-53-1,-1 0-15,1 18 32,17 0-17,18 0-15,-18 18 0,1-36 16,-1 0-1,0 1-15,36 34 16,17 18 0,-17-70-1,-36 0 1,18-1-16,0-17 16,70 0-1,54 0 1,-124 0-1,-36 0-15,1 0 0,17 0 16,0 0 0,1 0-16,-1-35 15,-17 17 1,-18-87 15,17 16-15,-17 1-1,0 0 1,0 35-16,0 18 16,0-89-1,0 36 1,-17 35-16,-1-17 16,-35-36-1,53 88-15,-18-35 16,-35-70-1,36 87-15,-1-16 16,-17-54 0,0 35-1,17-17 17,0 35-17,1-17 1,-1-19-1,-17-17 1,35 89-16,-18-54 16,-35-17-1,36 53-15,17-18 16,-36-71 0,19 89-16,-19-18 15,1 18 1,0 0-16,17 35 62,-17 0-46</inkml:trace>
  <inkml:trace contextRef="#ctx0" brushRef="#br0" timeOffset="55164.5">7514 14922 0,'88'18'16,"1"-36"0,-1 1-1,-18 17-15,89-18 32,70 18-17,-123 0-15,35 0 16,142 0-1,-125 0-15,-17 0 16,106 0 0,-106 0-16,1 0 15,-1 0-15,88 0 16,124 0 0,-71 0-1,-17 0 1,-19 0-1,37 0 1,-36 0 0,-124 0-1,18 0-15,106 0 32,-106 0-32,-35 0 0,53 0 15,-18 0 1,353 0-1,-71 0 1,1 0 0,17-53-1,-53 0 1,17 0 0,-17 1-1,-158 16 1,-54 19-16,124-72 15,17 72 1,-123-18 0,-17 17-16,158-35 15,-159 35 1,-17-17 0,159-18-1,-177 53-15,17-18 16,336 1-1,-335 17-15,17 0 16,177 0 0,-71-35-1,-158 17-15,-18 18 16,123-18 0,-123 18-1,0 0-15,0 0 0,35 0 16,88 0-1,-88 0-15,-35 0 16,0 0 0,-18 0-16,18 0 15,0 0-15,-36 0 16,89 0 0,35 0-1,18 0 1,-107 0-16,54 0 15,-18 0-15,36 0 16,105 0 0,-35 0-1,-124 0-15,-17 0 16,53 0 0,-106 0-16,17 0 15,72 0 1,-90 0-16,37 0 15,-36 0-15,88 0 16,-18 0 15,-52 0-31,-1 0 0,89 0 16,-106 0 0,35-35-1,-53 35-15,1-18 16,17 1-1,-18 17 17,-18-36-17,1 1-15,-18 0 16,18-18-16,-18 0 16,0-282-1,-194-212 16,106 371-15,70 105 0,-35 1-16,0-36 15,18 53 17,17 18-32,1-1 31,-1 19 63,-70-19-63,52 36-16,1 0-15,0 0 16,-106 0 0,88 0-1,-18 0-15,-17 0 32,35 0-32,0 18 15,-106 53 1,89-54-1,-1 19 1,1-1 0,-1 0-1,1-17 1,-1 17 0,18-35-16,18 18 15,-71-1 1,53 1-16,0 0 15,-35-1 1,18 1-16,17-1 16,-18-17-1,-52 18-15,17 0 32,-35 17-17,17-35 1,54 0-16,17 0 15,-106 0 1,0 18 0,71-18-16,35 0 15,0 0-15,18 0 16,-53 0 0,52 0-16,1 0 15,-53 0 1,53 0-1,-18 0 1,-35 0 0,35 0-1,-36 0 1,1 0 15,0 0-15,0 0-1,53 0-15,-36 0 16,18 0-16,18 0 16,0 0-16,-18 0 15,-71 35 1,71-35 0,18 0-1,-18 18 1,-17-18-1,-19 17 1,19-17 0,17 18-1,18-18-15,-36 0 16,18 17 0,18-17-16,-36 0 15,-70 18 1,88-18-16,-35 0 15,-124 0 1,159 0-16,1 18 16,-37-18-1,-52 0 1,88 0 0,-17 0-16,17 0 0,0 0 15,-18 0 1,1 0-16,-54 0 15,-34 0 1,69 0 0,36 0-16,-35 0 15,-123 0 17,158 0-32,-18 0 0,-17 0 15,35 0-15,0 0 16,-70 0-1,-1 0 1,-17 0 0,0 0-1,88 0-15,-18 0 16,-70 0 0,88 0-16,-52 0 15,-54 0 1,71 0-16,17 0 15,-17 0 1,17 0-16,-34 0 0,-37 0 16,-193 0-1,124 0 17,17 0-17,123 0-15,-17 0 16,17 0-16,-17 0 15,-88 0 1,-18 0 0,88 0-16,0 0 15,0 0-15,18 0 16,-88 0 0,17 0-1,106 0-15,-53 0 16,36 0-16,-1 0 15,-141 0 1,1 0 0,52 0-1,53 0 1,18 0 0,-89 0-1,19 0 1,52 0-16,18 0 15,-89 0 1,-34 0 0,87 0-16,18 0 15,1 0-15,-54 0 16,0 0 0,0 0-1,1 0 1,16 0-1,-16 0 1,-1 0 0,106 0-1,0 0-15,-35 0 16,17 0 0,-17 0-16,18 0 15,-89 0 1,106 0-16,-35 0 15,-106 0 1,123 0-16,-17 0 16,-36 0-1,54 17 1,-18-17 0,70 18-16,-52 0 15,-36 35 1,70-53-16,-17 53 15,-35-18 1,71-18 0,-36 1-16,35-18 15,-35 35-15,36-17 16,-36 17-16,0 1 31,17-1-31,1 0 16,-53 89-1,35-54 1,0 18 0,0-35-16,53-35 15,-17 35-15,-1-18 16,18 36 0,-18-1-1,18-52 1,-35 35-16,35-18 15,0-17 1,0 17 0,0 0-16,0-17 0,0 141 47,0-89-32,0-52 1,0-1-1,0 19 17,0-1-17,18 18-15,-1-18 32,-17-17-17</inkml:trace>
  <inkml:trace contextRef="#ctx0" brushRef="#br0" timeOffset="59949.02">6967 3457 0,'0'247'47,"-17"35"-32,17-211 1,0 88-1,0-89-15,0 18 16,0-17-16,0 52 16,0-17-1,0-70 1,0-1 0,0 0-16,0 0 15,35 18 1,-17 18-1,-1-36-15,1 0 16,0-17-16,-1 17 16,18 18-1,-17-35-15,17 35 16,18 0 0,-17-18-1,-19-17 1,18 17-16,54 0 15,34-17 1,-70 17 0,0-17-16,70-18 15,-70 0 1,18 0 0,-36 0-16,53 0 15,18 0 1,-35 0-16,-18 0 15,0 0-15,-36 0 16,89 0 0,-18 0-1,0 0 1,36 0 0,35 0-1,-1 0 1,-16 0-1,-90 0 1,19 0-16,35 0 16,-53 0-1,0 0-15,17 0 16,-17 0-16,0 0 16,0 0-1,141 0 1,-35 0-1,246 0 17,-299 0-32,0 0 15,-18 0-15,18 0 16,-35 0-16,17 0 16,88 0-1,-70 0-15,18 0 16,52 0-1,-70 0-15,0 0 16,17 0-16,18 0 16,-35 0-16,70 0 15,-17 0 17,-71 0-32,-17 0 15,70 0 1,35 0-1,-87 0-15,-19 0 16,71 0 0,53 0-1,-123 0-15,17 0 16,-17 0-16,17 0 16,-18 0-16,19 0 15,87 0 1,-70 0-16,53 0 15,158 0 1,-158 0 0,88 0 15,17 0-15,-87 0-1,-36 0-15,-35 0 16,17-18-16,-35 0 15,18 18-15,-35-17 16,17-1-16,-17 18 16,17-17-16,0 17 15,124-36 1,-142 36-16,36 0 16,17 0-16,36 0 15,53 0 1,-36 0-1,18 0 1,53 0 0,0 0-1,0 0 17,-141 0-32,53 0 15,17 0 1,-70 0-16,0 0 0,17 0 15,-17 0 1,-35 0-16,34 0 0,-16 0 16,87 0-1,18 0 1,-123 0-16,17 0 16,18 0-1,-36 0-15,89 0 16,-71 0-1,-17 0-15,-18 0 16,35 0-16,53 0 16,-88 0-1,17 0-15,89 0 16,-71 0 0,-17 0-1,158 0 1,-70 0-1,-36 0 1,19 0 0,16 0-1,-52 0-15,-35 0 16,17 0-16,-18-17 16,72-1-1,-90 18-15,37 0 16,52 0-1,-71-18-15,-34 18 16,122-17 0,-105-1-1,18 18-15,-18-18 16,53 1 0,-89-1-1,18 18-15,1-17 16,-36-1-1,35 0 1,-17 1-16,17-19 16,-17 1-1,-1 0 1,1 0-16,-18-1 16,17 1-16,-17 17 15,18-70 1,-18-35-1,0 87 1,0-17-16,0-17 16,0-1 15,-18 18-31,18 36 0,-52-18 31,-19-54-15,18 1-1,-17 18 1,52 70-16,-35-36 16,18 19-16,-18-36 15,18 35-15,-54 0 16,1-34 0,35 34-16,-88-17 15,0-36 1,53 53-1,-18 1-15,-53 17 16,53-35-16,-88 17 16,53 0-1,53 18 1,17 0 15,-17 0-15,53 0-16,-53 0 31,-71 0-15,36 0-1,34 0 1,-52 0 0,0 18-1,106-18 1,0 18-16,-71-18 15,71 17 1,-54-17-16,54 0 16,-36 0-16,-70 0 15,36 0 1,16 0-16,-16 0 16,-37 0-1,72 0-15,-71 0 0,35 0 16,-106 0-1,36 0 1,-18 0 0,88 0-16,0 0 15,-106 0 1,1 0 0,87 0-16,-17 0 15,-70 0 1,105 0-16,18 0 15,-36 0-15,-17 0 16,-159 0 0,159 0-1,-35 0-15,34 0 16,-616 0 15,617 0-15,-106 0-1,-35 0 1,141 0-16,-53 0 16,-89 0-1,142 0-15,0 0 16,-141 0 0,123 0-16,18 0 15,-71 0 1,107 0-16,-37 0 15,19 0-15,17 0 16,-317 0 15,282 0-31,53 0 0,-124 0 32,53 0-17,89 0-15,-19 0 16,-69 0-1,16 0 1,72 0-16,17 0 16,-35 0-16,17 0 15,-17 0-15,-18 0 16,36 0-16,-36 0 16,18 0-16,-71 0 15,88 0 1,18 0-16,-88 0 15,-35 0 1,88 0 0,17 0-16,-123 0 15,35 0 17,89 0-32,-18 0 0,17 0 15,-17 0 1,17 0-16,-17 0 15,-71 0 1,106 0-16,-35 0 16,-141 0-1,88 0 1,17 0 0,54 0-1,17 0-15,-53 0 16,36 0-1,17 0-15,0 0 16,-18 0-16,-70 0 16,53 0-1,35 0 1,18 0 0,-54 0-1,19 0-15,35 0 0,-18 0 16,-18 0-1,36 0 142</inkml:trace>
  <inkml:trace contextRef="#ctx0" brushRef="#br0" timeOffset="61590.07">2558 5221 0,'0'106'125,"0"106"-94,17-124-15,1 35 0,0-70-1,-1 18-15,1-1 32,-18-52-32,17 17 15,-17-17 1,18-1-16</inkml:trace>
  <inkml:trace contextRef="#ctx0" brushRef="#br0" timeOffset="64360.42">3104 13264 0,'-17'0'31,"17"36"0,0-1-31,17 53 0,19-35 16,-19 106-1,1-18 1,0 0 0,-18-88-16,17-18 15,-17 36 1,18-36 0,-18-17-16,18-1 31,-18-140 94,0 70-110,0-53 1,0-35 0,0 53-16,-18 35 15,-17-106 1,17 106-16,18 18 16,-35-71-1,35 89-15,53 52 188,70 71-173,-70-36-15,18-35 16,-36 1-16,0-1 16,0 0-16,18 18 15,-17 0 1,17 0-1,-36-35 1,1-1 0,17 54 234,18-18-219,-35-36-31,-1 1 31,1 0-15,0-1-1,-1-122 173,18-160-157,-35 177-31,0 35 16,0-88-1,0 53 1,0 35 0,0 35-16,0-17 15,0 17 1,0-17 0,0 17-16,0 0 15,0 1 1,0-1 15</inkml:trace>
  <inkml:trace contextRef="#ctx0" brushRef="#br0" timeOffset="71855.95">9084 6526 0,'0'0'0,"-35"-17"47,-53-19-16,52 19-31,-17 17 16,18-18 0,-18 1-1,0 17 1,18 0-16,-36-18 15,36 18 1,-35-18 0,34 18-1,-34 0 1,-1 0 0,36 0-16,17 0 15,-52 0 1,34 0-1,-16 0 1,16 0-16,-17 0 16,0 18-1,36-18-15,-36 18 16,18-1-16,-18 18 31,17-17-15,1 0-1,0 17-15,17-17 16,1-1-16,-36 1 16,17 17-1,19-35-15,-19 35 16,36-17-16,-17-18 16,-1 18-16,1-1 15,-36 36 1,35-35-16,18 0 15,-18-18-15,-17 53 16,0-1 0,-1 19-1,1 0 1,18 17 15,-19 18-15,19-36-1,17-35 1,-18 1-16,18-19 16,0 19-16,0-1 15,0-17-15,-18 17 16,18 18 0,0-18-16,0 0 15,0 89 1,0-89-1,0 0-15,0 53 16,0 18 0,18-53-1,0 18 17,-1-36-32,1 36 15,0-54 1,-1 54-1,-17-54-15,18 19 0,-1-1 16,1 18 0,0-35-16,-18-1 0,35 18 15,-17 1 1,-1-19-16,19 36 16,17 18-1,-36-53 1,54 34-1,-54-34 1,19 0-16,-19-1 16,54 1-1,-1 17 17,-34-17-32,-1-18 15,106 35 1,-88-35-1,70 18 1,-87-18-16,-1 0 16,53 17-1,36-17 1,-71 0-16,-1 0 16,-16 0-16,-1 0 15,53 0 1,-52 0-16,16 0 15,54-35 1,-70 35 0,-1-17-16,18 17 15,0-18-15,-18 18 16,177-124 15,-195 124-15,1-35-1,35 0 1,-36 17-16,1 1 16,17-19-1,-17-17-15,0 18 16,-1 0-16,1 0 16,35-89-1,-36 71-15,1 18 16,53-106-1,-71 123-15,17-35 16,-17 0-16,36-53 16,-19-35 31,18 36-32,-17-1 1,0 35-1,-1 36-15,-17 17 0,18-35 16,-18 36 0,0-54-16,0 18 15,0-53 1,0 18-16,0 53 16,-18-124-1,-17 53 1,0 53-1,0-17 1,17 70 0,18-18-1,-35-35 1,17 36 0,0-1 15,18 0-31,-35 18 31,-18-35-15,18 35-1,-53-18 1,-18 18 0,53 0-1,-18 0 1,1 0-1,-36 0 1,-17 0 0,87 18-1,-17-18-15,18 18 16,17-1 0,-34 1-16,16 0 31</inkml:trace>
  <inkml:trace contextRef="#ctx0" brushRef="#br0" timeOffset="74832.06">23089 6597 0,'-70'0'46,"-89"-18"-14,124 18-32,-89 0 15,54 0 1,17 0-16,0 0 16,-88 36-16,53-19 31,17 18-16,-35-17 1,53 17-16,36-35 16,-19 36-1,-17-1-15,36-17 16,-54 17 0,36-17-16,17-1 15,-17 18-15,-36 18 16,54-35-1,-1-18-15,-35 71 16,18-19 0,0 1-1,-1 0 17,19-17-17,-18 16 1,17 1-1,-17 18 1,35-53 0,-18 52-1,0-35-15,1 36 32,-1 35-17,18-36 1,-18 1-1,18-18 1,0 0 0,0-18-1,0-17-15,0 52 16,0-52 15,0 0-31,18-1 0,-18 1 16,18 17-1,-1 0-15,1 18 32,53 35-17,-36-17 1,18-18 0,-18-18-1,0 0 1,-17-17-1,35 35 1,-18-35 0,0-1-1,230 89 17,-212-88-17,106 35 1,-89-53-16,1 17 15,158 1 1,-70 0 0,-36-18-1,-35 0-15,-35 0 16,53 0 0,-35 0-1,-36 0-15,-17-18 16,17 0-16,-17 1 15,17-1-15,0-17 16,0 17 0,-35-17-16,0 17 15,36-70 17,-1 17-17,-17-17 1,35-35-1,-1 35 1,-34 35-16,0 17 16,-1-34-16,-17 35 15,18-18-15,-18 17 16,0-52 0,18 53-16,-18-18 15,0 18-15,0 17 16,0-52-1,0 34-15,0 1 16,0 17-16,0-123 47,17 0-16,-17 88-31,0 18 16,0 0-16,0 17 15,-35-53 1,35 54-16,-35-36 31,-1 18-15,1-1-16,18 19 16,-1-1-16,-17-17 31,-1 0 0,19 17-15,-19 0-1,1 18 17,18 0-17,-36 0 63,35 0-62,-35 0 0,-18 18-1,36 17 1,0-35-1,17 0 64</inkml:trace>
  <inkml:trace contextRef="#ctx0" brushRef="#br0" timeOffset="77631.03">9331 9790 0,'0'-18'16,"0"-17"-1,0 17 1,-18 0 0,18 1-16,0-1 15,-35-17 1,17 17-16,1 18 15,-54-35 1,54 35 0,-89-18-1,35 18 17,36 0-17,-18 0-15,35 0 16,-17 0-16,0 0 15,-36 0 1,1 0 0,34 18-16,1 0 15,-35 34 1,-107 37 0,160-72-1,-36 19-15,-18 16 16,1-16-1,17 17 1,17-18 0,1 0-1,0 1 17,35-1-32,-18-18 0,-17 19 31,17-1-31,18-17 0,-17 35 15,-1-18 1,18 0-16,-18 18 16,-17 53-1,17-36 1,1 36 0,17 71 15,0-72-16,0-16 1,0-36-16,0-1 16,0 1-16,0 36 15,0-19-15,0 54 16,0-89 0,0 18-16,35 35 31,18-17-31,-35-19 0,17-16 15,0-1 1,142 159 0,-142-194-16,0 35 15,53 1 1,0-1 0,-52-17-16,-1-18 15,36 35 1,-19-35-16,1 17 15,89-17 1,-37 18-16,1-18 16,194 0-1,-194 0 1,0 0-16,0 0 16,35-18-1,0-17 1,-18-18-1,-70 0 1,0 0 0,-35-35-1,-1-18 1,1 18 0,-18 53-16,0-18 15,35-123 1,-35 123-1,18-88 1,-18 70-16,0-17 16,0 35-16,0-88 15,18 35 1,-18 53 0,0-17-1,-18-36 1,0-18-1,1 71-15,-1 18 16,-35-106 0,35 53-1,-17 35-15,18 18 16,-19-36-16,19 53 16,-1-17-16,0-18 15,-35 0 1,36 0-1,-1 18 1,0 17 0,1 1-16,-1-1 15,1 18-15,-1-18 16,0 1 0,1 17-16,-19-18 15,-34 18-15,-1-17 16,-17 17-16,18 0 0,17 0 15,-18 0 1,18 0 0,18 0 31,35 17-32,0 18-15</inkml:trace>
  <inkml:trace contextRef="#ctx0" brushRef="#br0" timeOffset="80624.5">23724 9402 0,'0'0'0,"-35"-53"15,-18 35 1,0 0 0,18 18-1,-36 0-15,-17-17 0,0 17 31,-18 0-15,36 0-16,34 0 0,-70 0 31,-17 35-15,52 0 0,19-17-1,16-18 1,1 18-16,-36 17 15,-34 18 1,69-36 0,-17 19-16,-35 17 15,35-18 17,18 0-32,17-17 0,-35 35 31,-52 52-16,69-69 1,-17 52 0,18-53-1,17 18 1,-34 18 0,52-18-1,-18-36 1,0 19-16,18-1 0,0-18 15,-17 36-15,-1 18 32,0-18-17,18-36 1,0 19-16,0-19 16,0 1-16,0 88 31,0-36-16,0-34 1,0 34 0,0-34-16,0-1 15,-17 18-15,17-36 16,0 72 0,17-72-16,1 18 15,35 36 1,-35-36-16,-1-17 15,36 53 1,-35-54 0,52 1-1,-34 17 1,69 18 15,-52-18-15,36 1-1,-37 16-15,19-34 16,17 17 0,-35-17-16,35-18 15,-17 35-15,17-35 16,-35 18-16,35 17 16,18-35-1,-71 0 1,106 0-1,-88 0 1,0 0-16,71 0 16,-18-35 15,-89 35-31,1 0 0,52-53 31,-17 0-15,-17 35-16,-19 1 0,18-18 15,-17-18 1,17 17-16,-17 1 16,17-35-16,-17 34 15,35-87 1,-35 35 0,-1 52-1,-17-34-15,35-1 16,1-17-1,-36 53 1,0-1-16,0-34 16,0 17-1,0 18-15,0-36 32,0 36-32,0 17 15,-36-105 1,1 70-16,18 18 0,-19-54 15,19 72 1,-36-71 0,35 52-16,0 1 15,1 0 1,-1-1 0,0 19-1,1-19 1,17 19-16,-18-1 15,-17-35 1,17 53 0,-35-53-1,36 36 1,17-1-16,-18 0 16,0 1-1,1-1-15,-1 18 31,1-17 110,-1-1-125,-17-53-1,-1 54 1,1-36 15,17 35-15,1-35-1,-18 36 110,17-1-109,-35 0 0,35 18 15,1 0 0,-1 0 110</inkml:trace>
  <inkml:trace contextRef="#ctx0" brushRef="#br0" timeOffset="83408.47">26793 3845 0,'0'36'125,"0"52"-109,-52 53 0,34-35-1,18 0 1,-18-18-1,18-71 1,0 36-16,0 0 0,0-35 16,0-1-1,0 19-15,0-19 16,0 19 0,18-1 30,17-17-30,-17-1 0,-1-17 46,19 0-46,-19 0-1,19 0 1,-19 0 0,19-17-1,-36-1 32,17 0-16</inkml:trace>
  <inkml:trace contextRef="#ctx0" brushRef="#br0" timeOffset="83858.39">26599 3563 0,'0'-18'47</inkml:trace>
  <inkml:trace contextRef="#ctx0" brushRef="#br0" timeOffset="84554.56">27587 4127 0,'18'0'94,"70"0"-79,-70 0-15,-1 0 16,1 0-1,0 0 1</inkml:trace>
  <inkml:trace contextRef="#ctx0" brushRef="#br0" timeOffset="85175.82">27534 4445 0,'36'0'78,"-1"0"-62,0 0-1,-17 0 16,-1 0-15</inkml:trace>
  <inkml:trace contextRef="#ctx0" brushRef="#br0" timeOffset="86561.34">28540 3581 0,'17'70'141,"-17"-34"-141,0 52 15,0-53-15,0 18 16,0 0-16,0 0 16,0 0-16,0-18 15,0 88 1,0-87-16,0 17 16,0 35-1,0-35 16,0-36-15,0 1 0</inkml:trace>
  <inkml:trace contextRef="#ctx0" brushRef="#br0" timeOffset="87863.69">28928 3351 0,'53'71'62,"-36"-36"-46,-17 0 15,18-17-31,35-18 63,-18-70-48,36-19-15,87-122 16,54-19 0,0 1-1,-53 106 1,-89 87-1,-35-17-15,-17 53 16,17-17-16,1 17 47,16 70-16,-34-52-31,0 17 16,-1-17 31,1 35-16,0 0-15,-18-36-1</inkml:trace>
  <inkml:trace contextRef="#ctx0" brushRef="#br0" timeOffset="89630.85">26758 5891 0,'18'0'78,"-1"89"-62,1-37-16,-18-16 15,35 70 1,-35-71-16,18 18 16,0-18-16,-1 36 15,1-18 17,17-18-1,-17-18-16,-1 1 17,1 0-17,0-18 48,35 0-48,-36 0 1,19-18 0,-19-17-1,1 17 32,0-17-31,-18 17-1</inkml:trace>
  <inkml:trace contextRef="#ctx0" brushRef="#br0" timeOffset="90017.17">26511 5503 0</inkml:trace>
  <inkml:trace contextRef="#ctx0" brushRef="#br0" timeOffset="90559.74">27411 5768 0,'17'18'31,"19"-18"31,52 0-46,-53 0 0,-17 0 15,-1 0 0,1 0-31</inkml:trace>
  <inkml:trace contextRef="#ctx0" brushRef="#br0" timeOffset="91000.72">27446 5997 0,'18'0'63,"17"0"-47,36 0-1,-36 0-15,0 0 16,0 0-1,-17 0 17,0 0 46</inkml:trace>
  <inkml:trace contextRef="#ctx0" brushRef="#br0" timeOffset="91842.75">26952 4092 0,'35'0'63,"-17"0"-48,0 0 1,-1 0-16,19 0 16,-19 0-1,1 0 17,17 18 77</inkml:trace>
  <inkml:trace contextRef="#ctx0" brushRef="#br0" timeOffset="92408.98">27093 4269 0,'-17'17'31,"52"1"16,-17-18-16,-18 18 110</inkml:trace>
  <inkml:trace contextRef="#ctx0" brushRef="#br0" timeOffset="93312.9">28240 5821 0,'0'-35'47,"53"35"-31,35 0-1,-35 0-15,0 0 16,-18 0 0,-17 0 15,-1 0 78</inkml:trace>
  <inkml:trace contextRef="#ctx0" brushRef="#br0" timeOffset="93781.59">28452 5997 0,'17'0'109,"1"0"-77,-1 0 46,1 0-63,17 0-15</inkml:trace>
  <inkml:trace contextRef="#ctx0" brushRef="#br0" timeOffset="95065.85">28945 5574 0,'18'123'94,"0"18"-78,-1-35-16,1-18 15,17-17-15,-35-18 16,18 18-16,-18-36 16,18 0-16,-18-17 15,-18-54 126,-70-246-110,88 176-31,-18 18 16,0-106-1,18 124-15,0 34 16,0-17 0,0 36-1,71-1 48,105 159-48,-52-35 1,-54-35 0,36 34-1,-35-34 17,-71-53-32,17-1 0,36 19 31,-17-1-16,-19-35 95,1-353-95,-18 177 1,0-1-16,0-140 16,18 229-1,-18 35-15,17 35 16</inkml:trace>
  <inkml:trace contextRef="#ctx0" brushRef="#br0" timeOffset="95847.95">29774 4427 0,'36'-17'31,"34"52"-15,18 71 0,-17-18-1,0 18 1,-36-71 0,-35-17 62,17-18-63,-17-53-15,0-35 0,18-1 16,70-175 0,36-36-1,17 53 1,35 53-1,-105 88 1,-1 89 0,-34 17 15,-1 0-31,18 0 0,70 88 31,-52-35-15,-53-36-1,-1 1 1,1 0-16,-18-1 31,35 19-15,18 34 0</inkml:trace>
  <inkml:trace contextRef="#ctx0" brushRef="#br0" timeOffset="105763.16">26247 8802 0,'0'70'79,"0"19"-64,0-54-15,0 0 16,17 0-16,1 18 15,17 35 1,-17-52 0,-1-1-1,1-17 17,0-1-32,-1 1 0,19 0 46,-36-1-30,17-17-16,1 18 16,0-18 15,17 0-15,-17 0-1,-1 0 1,1-18-1,-1 1 1,-17-1 62,0-35-62</inkml:trace>
  <inkml:trace contextRef="#ctx0" brushRef="#br0" timeOffset="106112.46">26194 8555 0,'17'-53'31</inkml:trace>
  <inkml:trace contextRef="#ctx0" brushRef="#br0" timeOffset="106624.29">26758 8749 0,'18'0'31,"17"0"-15,36 0 0,-36 0 15,-17 0 16</inkml:trace>
  <inkml:trace contextRef="#ctx0" brushRef="#br0" timeOffset="107155.89">26758 8961 0,'71'0'47,"229"-71"-16,-247 71-31,-18 0 16,-18 0-1</inkml:trace>
  <inkml:trace contextRef="#ctx0" brushRef="#br0" timeOffset="110013.06">27428 8431 0,'0'0'16,"18"0"-16,0-35 15,-1 17 1,36-17-16,18 0 16,-1 17-1,-17 1-15,18 17 16,-53 0 0,-1 0-16,18 0 31,1 17-16,-1 19 1,53 122 0,-70-87-1,-18-1 1,0-52 0,0 0-1,0-1 32,-35-17-16,17 0-15,-35 0 15,18 18 0,17-18-15,0 0 0,1 0-16,-1 0 15,1 35 251,17 36-250,17 158-1,1-176 1,-1-18-1,-17-17 1,53-18 125,-17 0-126,52 0 1,-18 0 0,-34 0-1,-19 0 1,19-18-1,-19 1 1,1-1 31,-18 0-16,0 1-15</inkml:trace>
  <inkml:trace contextRef="#ctx0" brushRef="#br0" timeOffset="110799.12">27305 8678 0,'0'-17'47,"18"17"-31,-1 0-16,19 0 15,-1 0 16,0 0-15,-17 0 0,-1 17-1</inkml:trace>
  <inkml:trace contextRef="#ctx0" brushRef="#br0" timeOffset="111313.18">27446 8819 0,'35'0'47,"36"0"-32,-53 0-15,-1 0 16,1 0 31</inkml:trace>
  <inkml:trace contextRef="#ctx0" brushRef="#br0" timeOffset="114418.33">9560 1587 0,'18'36'78,"0"-36"-62,-1 17-16,36 1 31,-18-18-15,71 0-1,-53 0-15,35-53 16,53-53 0,-35 53-1,-88 53-15,0-17 16</inkml:trace>
  <inkml:trace contextRef="#ctx0" brushRef="#br0" timeOffset="115700.11">22666 476 0,'0'0'0,"0"36"16,35 105 15,-17-106-15,0-17 0,17 17 15,18-35-31,17 0 15,36 0 1,-18-53-16,-52 35 16,122-35-1,-87 36-15,-18-1 16,-18 18 0,18 0 62,53 35-63</inkml:trace>
  <inkml:trace contextRef="#ctx0" brushRef="#br0" timeOffset="117204.05">27146 10583 0,'18'-17'62,"0"140"-30,-18-70-32,17 35 0,1-35 15,-18 18 1,35 140 0,-35-69-1,0-37 1,0-69-1,18 52-15,-18-71 16,0 54 0,-18-53-1,0 35-15,1-18 16,17-18 0,-35 19-16,17-19 0,0-17 15,-52 36 16,52-36-15,-17 0 0,-53 0-1,17-89 1,53 54-16,1 0 16,-1-36-1,0 36 1,18 17-1,0-17 1,0 18 0,0-1-1,0 0 1</inkml:trace>
  <inkml:trace contextRef="#ctx0" brushRef="#br0" timeOffset="117983.75">27234 10195 0</inkml:trace>
  <inkml:trace contextRef="#ctx0" brushRef="#br0" timeOffset="118596.9">27428 10830 0,'0'18'31,"36"-18"-16,52-35 1,-53 35 0,-17 0-1,-1 0 1,19 0 46</inkml:trace>
  <inkml:trace contextRef="#ctx0" brushRef="#br0" timeOffset="119122.57">27552 11148 0,'-18'-18'62,"36"-35"-46,17 36-1,18-1 17,-35 0-17</inkml:trace>
  <inkml:trace contextRef="#ctx0" brushRef="#br0" timeOffset="119618.17">27746 10724 0,'88'-17'63,"-35"17"-47,141-18 15,-176 1-31</inkml:trace>
  <inkml:trace contextRef="#ctx0" brushRef="#br0" timeOffset="120081.7">27993 10954 0,'35'0'78,"18"-18"-47</inkml:trace>
  <inkml:trace contextRef="#ctx0" brushRef="#br0" timeOffset="120616.39">28240 10354 0,'17'0'32,"36"106"-17,0 53 1,-17-18 15,-1-18-15,-17-88-1,-1 1-15</inkml:trace>
  <inkml:trace contextRef="#ctx0" brushRef="#br0" timeOffset="121346.55">28610 9878 0,'53'53'47,"-18"0"-32,18-18 1,-17 18-1,-1-18-15,-17-17 16,87-177 47,160-423-32,-194 423-16,-1 0-15,36 36 16,0-1 0,-71 89-16,-17 18 47,-1 17-32,36 0-15,-17 35 16,-1 35-1,-35-52 1,17 0 0,-17-1 31</inkml:trace>
  <inkml:trace contextRef="#ctx0" brushRef="#br0" timeOffset="122597.63">27605 12700 0,'0'35'78,"0"36"-62,0 88 0,0-89-16,0 18 15,0 142 17,-18-72-17,-17 1 1,0 35 15,17-106-15,18-52-16,-18-1 15,18-17-15,-17 17 16,17 0 0,-18-17-16,0-1 31,1-17-16,-1 0-15,-17 0 16,0 0-16,-18-35 16,17 0-16,-87-71 15,-18-17 17,141 105-32,-18-17 31,18-1 31,0 19-62,0-1 16,0 0-16,0-17 16</inkml:trace>
  <inkml:trace contextRef="#ctx0" brushRef="#br0" timeOffset="123033.73">27781 12118 0</inkml:trace>
  <inkml:trace contextRef="#ctx0" brushRef="#br0" timeOffset="123544.4">27975 12806 0,'124'0'46,"-89"0"-30,0 0-16</inkml:trace>
  <inkml:trace contextRef="#ctx0" brushRef="#br0" timeOffset="124052.42">28046 13017 0,'17'0'109,"19"-17"-93,-19 17-1,1 0-15</inkml:trace>
  <inkml:trace contextRef="#ctx0" brushRef="#br0" timeOffset="124544.72">28293 12682 0,'17'0'94,"1"0"-78,0 0-16,-1-17 15</inkml:trace>
  <inkml:trace contextRef="#ctx0" brushRef="#br0" timeOffset="125029.43">28346 12806 0,'17'17'63,"89"-17"-48,18 0 1,-54 0 0,-52 0-1</inkml:trace>
  <inkml:trace contextRef="#ctx0" brushRef="#br0" timeOffset="126364.83">28716 12312 0,'18'0'31,"-1"70"-16,1 19-15,-18-54 16,18 106 0,-18-35-1,17-53-15,-17-18 16,18 36 0,0-36-16,-18-17 15,17 17-15,1-18 141,-53-299-94,-18-159-16,35 335 16,89 159 62,17 18-93,-18-18-1,36 53 1,-35-36-16,-18-34 0,-18-1 16,35 18-16,-17 0 15,-17-36 1,-19 1 0,1-18-1,0 0 63,-1-18-62,18-88-16,-35-88 31,0 124-31,0-71 0,0 70 31,0 54-31,0-1 16,0 0 15</inkml:trace>
  <inkml:trace contextRef="#ctx0" brushRef="#br0" timeOffset="127012.63">29580 11395 0,'89'53'63,"-1"35"-32,-53-53-31,-17-17 15,-1-1 1,19-17 31,-1-53-31,-17-88-16,87-229 15,-16 141 1,16 17-16,19 36 15,-54 87 1,-52 89 0,17 0 15,54 124 0,-19-1-31,-17 1 0,0-1 16,-18-35-16</inkml:trace>
  <inkml:trace contextRef="#ctx0" brushRef="#br0" timeOffset="129396.67">26088 8696 0,'35'-18'16,"89"71"0,-89 0-1,35-18-15,-70-17 16,53 0-1,-17-1 1,-19 1-16,19 0 16,34-1-1,71 54 1,-35-54-16,-18 1 16,-35-18-16,-18 0 15</inkml:trace>
  <inkml:trace contextRef="#ctx0" brushRef="#br0" timeOffset="130170.97">26899 8308 0,'212'212'47,"17"52"-31,-105-176-16,-1 18 16,1-18-1,-107-88 1,1 0 15,17-17-15,1-265-1,16-54 1,-52 231 0,18 16-16,-18 54 31,71 35 16,193 318-32,-229-283 1,18 0 0,-35-88 46,-18-123-46,0 158-1,0 1 1,-18-19 0,-158 36 15,0 0-31,52 53 0,1 18 15,17 17 1,106-70 0,-18-1 77,18 18-77</inkml:trace>
  <inkml:trace contextRef="#ctx0" brushRef="#br0" timeOffset="133569.57">26952 3104 0,'-17'0'0,"-19"0"16,-70 0 15,-105 0-16,123 0 1,-230 18 0,124 17-1,88 1 1,36 52 0,34-71-1,1 1 1,0 0-16,0-1 0,-1 1 15,1 17 1,17-17 0,-17 17-1,35-17-15,-35 35 16,-18 35 0,35-53-16,1 18 15,-1 35 1,0-35-16,-35 194 15,18 88 1,0 0 0,35-17-1,0-212-15,0 0 16,0 88 0,0-36-1,0-52-15,53-18 16,-18 142-1,0-124-15,1 17 16,-1 1-16,0-36 16,18 18-16,35 88 15,-35-89 1,0-16 0,-18-72 15,1 19-31,87-19 31,-70-17-31,0 0 16,123 0-1,89 0 1,-53 0 0,-107 0-16,37 0 15,299 35 1,-336-35-1,336 18 1,-158 17 0,-1-35-1,18 0 1,-18 0 15,-106 0-31,-35 0 0,441-35 47,-352 17-31,-177-17-16,35 18 15,18 17 1,-53-18-16,70 0 16,-70 18-16,141-53 15,0 18 1,-53 17-1,-53-17-15,142 0 16,-54 17 0,-105 1-1,-18-1-15,70-35 16,-70 35 0,-18 1-16,18-1 15,-18-17 1,36 0-1,-36-1-15,-17 19 0,0-1 16,-18 0 0,70-35-1,-70-70 1,18 0 0,-1-19-1,-17-16 1,18 69-16,-18 19 15,0-36-15,0 18 16,0-124 0,0 18-1,0 124 1,-18-19-16,-52-175 31,52 193-31,1-52 0,-36-1 16,-71-281 15,36 175-15,53 142-16,17 18 15,-17-19-15,17 1 16,0 18-16,1-19 16,-54-87-1,18 35 1,18 35-16,17 53 15,1-17-15,17 17 16,-18 0-16,1-35 16,17 17-1,-71-264 1,71 247 15,-53-124 0,18 159-31,17 36 16,0-19-16,1 19 31,17-1-15,-18 0-16,1 18 16,-19 0-16,-34 0 15,-1 0-15,1 0 16,-71 0-1,52 53-15,-87 35 16,35-35 0,106-35-1,-18 0-15,-36 17 16,37-17 15,16-1-31,19 1 16,-72 17-1,54-17-15,0-18 16,-53 53 0,17-18-16,18-17 15,-35 17 1,17-18-16,36 1 16,-141 53-1,70-18 1,-18-36-1,36 1 1,18-18 0,17 18-1,0-18 1,18 0 0,-71 35 15,88-35-31,-52 17 0,17-17 15,17 18 1,-122 17 0,69-17-1,37 17 1,-1-17 0,-18 0-1,0-1 1,1 1-1,17-1 1,-18 19 0,1-19-1,35 1 1,17-18-16,-35 35 16,-35 18-1,0-18 1,-18 1-1,-71 34 17,54-34-17,88-36-15,-1 17 16,1-17-16,18 18 16,-54 0-1,0-18 1,-105 17 15,123 1-31,-17-1 16,52-17-1,0 0-15,1 18 110,-1 0-95</inkml:trace>
  <inkml:trace contextRef="#ctx0" brushRef="#br0" timeOffset="137612.72">30939 8502 0,'-18'-18'62,"-282"18"-31,159 0-15,35 0-16,0 0 16,18 0-16,-71 0 15,54 0 17,69 0-32,1 0 0,-18 18 31,-35 35-16,70-36-15,-17 19 0,0-1 16,-89 71 0,18-53-1,1 0 1,-54 35 0,71-35-1,-18 17 1,88-34-1,-17-19 1,-18 19-16,0-19 0,18 1 16,-71 52-1,71-34 1,-1-36-16,-175 70 31,175-52-15,-158 52-1,141-52-15,-17 0 16,-54-1 0,-34 1-1,87 0-15,1 17 16,-72 0 0,1 0-1,88-17-15,-35 0 16,35-1-16,-17 1 15,-71 53 1,105-54-16,-17 1 16,1-18-16,-213 53 47,124-36-16,123 1-16,-35 0 1,0-1 0,0 19-1,36-19-15,-1 19 16,-35 16 0,18-16-16,-18 52 15,18 53 1,17-70-16,-17 70 15,-36 53 1,18 17 0,36 1-1,-1-124 1,18 18-16,-18 53 16,-34-18 15,52-88-31,0 141 31,0-71-15,0-70-16,0 0 0,0 35 31,17 89-15,1-36-1,17 159 16,-17-89-15,-1-52 0,19-71-1,-36-17-15,17 17 16,-17 18-16,18 123 16,0 1-1,-1-178 1,-17 1-1,36 53 1,-36-88 0,17-1 15,18 1-15,71 17-1,71-17 1,-107-18-1,71 18-15,142 17 16,52-35 0,-124 0-1,-34 0-15,176 0 16,70 0 15,53 0 0,-247 18-15,-87-18-16,-1 0 16,141 0-1,-18 0 1,-193 0-16,35 0 16,70 0-1,18 0 1,-53 0-16,0 0 15,177 0 1,-36 0 0,-123 0-1,-53 0-15,17-18 0,177-70 47,-124-71-16,-158 159-31,17-35 16,54-71 0,-54 71-16,18-54 15,-18 37-15,-17-37 16,-1 19-16,1-18 16,17-142-1,-17 124-15,-18-17 16,18 52-16,17-123 15,-35 0 1,17-17 0,-17-54-1,0-17 17,0 176-32,0 0 0,0-88 15,0-17 16,0 105-31,0-18 0,-17-123 32,-18 18-17,35 123-15,-18 18 0,0 0 16,-17-36 0,17-52-1,-17-53 16,17 70-15,-17 18 0,-18 53-1,18-54 17,35 72-32,-35-18 0,-36-89 31,18 89-31,53 53 15,-35-71 1,17 88-16,1-35 16,-19-17-1,-17 35 1,36 17 0,-1 0 15,1 1 0,-36 17 0,35 0-15,0 0 0,-17 0-16,-71 0 31,36 35-16,17-17 1,17-1 0,1-17-1,0 0 1,0 0 0,17 0-16,-35 0 15,35 0-15,-17 0 16,0 0-16,0 0 15,-1 0-15,19 0 16,-54 0 0,36 0-16,17 0 15,-17 0-15,17 0 47</inkml:trace>
  <inkml:trace contextRef="#ctx0" brushRef="#br0" timeOffset="139289.96">28452 12612 0,'0'-18'94,"35"18"-63,-18 0-15,1 0 0,0 0-1,-1 0 16,1 0-15,0 0 31,-1 0-16,1 0-15,0 0-16</inkml:trace>
  <inkml:trace contextRef="#ctx0" brushRef="#br0" timeOffset="156297.24">14482 6738 0,'0'-18'47,"-18"36"0,18 0-32,-106 88 1,18 17 0,17-35-16,1-35 15,34-18-15,-16 36 16,-90 88 0,90-89 15,-37 36-16,1 0 1,53-53-16,-18 17 16,18 1-16,-1-1 15,-52 89 1,0-18 0,70-105-16,-17 17 15,0 17-15,17-35 16,1 1-16,-1-1 15,-17 35 1,-36-17-16,18 0 16,-17 53-1,34-53 1,1-18-16,-106 159 47,53-53-16,70-105-15,-35 34-1,36-52-15,-1 17 16,-35 36 0,18-36-16,17-17 15,0 17-15,-17 0 16,0 18-1,17-18 1,1-17-16,-19 17 16,-17-17-1,53 0 1,0-1-16,-17 1 16,17 0-1,-18-1 1,0 18-1,1-35-15,-1 36 16,-35 52 0,36-88-16,-19 35 0,19-17 15,-19 17 1,1 53 0,18-70-16,-1 17 15,0-35 1,1 36-1,-1-1 1</inkml:trace>
  <inkml:trace contextRef="#ctx0" brushRef="#br0" timeOffset="157763.97">16669 6703 0,'0'17'79,"-71"36"-64,-229 300 1,53 0 15,142-194-31,-37 35 16,19 88-1,35-159-15,35-70 16,-124 282 0,125-211-1,-19-1-15,0 18 16,-70 89-1,71-107 1,-1 1-16,-88 158 16,124-159-1,-53 1-15,-18 52 16,36-88 0,34 1-16,-105 69 31,88-105-31,0 18 0,0-18 15,-52 53 1,-1 17 0,-18 18-1,1-17 1,17 17 0,0-18-1,53-35 1,36-70-16,-1 17 15,-17 36 1,-18-1 0,53-34-16,-35-1 15,35-17-15,-36 35 16,36-36 15,-35 19-31,17-1 31,18-18 1,0 19-1,0-19 0,-35 1-15,53-89 109,123-87-125</inkml:trace>
  <inkml:trace contextRef="#ctx0" brushRef="#br0" timeOffset="159311.79">18256 6879 0,'-35'18'125,"-18"88"-110,-70 176 1,-1-35 0,-17 0-1,18-36 1,87-122-16,-17-36 16,-17 123-1,-18 0 1,35-52-16,0-18 15,17-18-15,-16 0 16,16 0-16,-17-17 16,-70 246-1,52-176 1,1 36 0,34-71-1,-16-18 1,-19 71-16,18-36 15,-53 89 1,-52 35 0,69-36-1,-17-34 1,54-89-16,16 0 16,19-35-16,-36 0 15,35 17-15,-35 19 16,0 16-1,-17-16 1,17-1 0,18 18-1,-54 17 1,54-70 0,0 0 15,17-35-31,0 17 0,1 0 31,-18 18-15,35-35 15,-36 17-15,36 0-1,-17-17 1,-1 0-1,18 17 1,-18-18 0,18-69 109</inkml:trace>
  <inkml:trace contextRef="#ctx0" brushRef="#br0" timeOffset="160613">19879 7990 0,'0'124'63,"-18"246"-48,1-229 1,-36 18-16,35-53 16,-35 17-1,-17 36-15,17-35 0,-35 70 31,35-71-31,0 1 16,-53 123 0,53-124-16,-18 1 15,-87 140 1,34-52 0,-17-1-1,18 1 1,70-53-1,-35-36 1,70-87-16,0 52 16,1-53-16,-19 53 15,19-52 1,-1 16-16,0-16 16,1-1-16,-18 18 15,-18 35 16,17-53-15,-17 54 0,36-72-16,-1 1 15,0 17 1,1 18 0,-18 18-1,17-36 1,0 0-16,-17 18 31,17-18-15,1 1-16,-1-19 31,0 19-15,1-1-1</inkml:trace>
  <inkml:trace contextRef="#ctx0" brushRef="#br0" timeOffset="161674.28">20144 11218 0,'17'71'78,"-87"211"-31,17-106-31,17-123-1,-34 53 16,17 0-15,0-53 0,35-18-1,18-17-15,-17 0 16,-1-1 0,-17 54-1,17-36-15,-17 0 16,17-17-1,1 0-15,-19 17 16,19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2T15:50:29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5221 2099 0,'0'88'110,"18"71"-95,-18-53-15,17-53 16,-17 35-16,0-35 16,0 53-1,0-1 17,0-52-1,0-35 0,0 0 0</inkml:trace>
  <inkml:trace contextRef="#ctx0" brushRef="#br0" timeOffset="3813.28">5345 4269 0,'0'0'0,"17"-36"31,18 19 16,-17 17-16,17-18-31,1 0 47,-1 18-15,-17 0-17,17 0 1,0 0 15,-17 0 32,-1 0-32,1 0-16,17 0 32,-17 18-15,-18 53-1,0-36 0,0-17 0,0 17 1,0-18-1,0 1-16,0 0 17,0-1-17,-18 19 1,1-19 15,-1-17-31,-17 0 31,-36 18 1,36-18-32,-71 18 31,-17-18 0,105 0 0,0 0 48,1 0 124,-1 0-156,0 0-16,1 0 47,17 17-16,-18 1 63,18 35-93,18-18-32,-18 18 15,17 53 17,1-36-17,-18-52-15,0 70 31,18-35 1,-18-35-17,0-1 17,0 19-1,0-19-31,0 1 47,17 35-16,-17-36-31,0 1 141,0-53-79,0 0-31,0-1 1,0 19-1,0-1-31,18-17 31,0 17-15,-1 0 15,1 1 0,0-1 0,-1 18 32,18 0-32,-17 0-15,17 0-1,-17 18 1,17 17 15,1 18 1,-1-18-1,-17-17-31,-1 0 31,1-18 63,-1 0-63,19 0 0,-1 0 1,-17 0-32,17 0 15,18-71 16,-53 18-31,17 35 32,-17 1-32,0-1 31,0 1 31,0 69-15</inkml:trace>
  <inkml:trace contextRef="#ctx0" brushRef="#br0" timeOffset="6007.36">4939 6773 0,'0'0'0,"70"-17"62,-17 17-46,36 0 0,69-18 15,-87 18-16,-36 0 1,-17 0 15,17 0-15,0 0 0,-17 0-1,35 0 16,-35 0 48,-1 18 14,-52 52-61,-53 142 14,-1-18-14,54-124-17,35-52 17,-17 17 14,-19 1-30,36-19 15,-17-17 219,34-35-218,89-18-17,-53 18 1,18 17 15,-54 18 0,1 0 1,17 0-17,-17 0 1,17 0-16,0 18 31,1 35 0,-19-53-31,-17 17 16,36 54 15,-1 35-15,-35-89-1,17 89 1,-17-88 0,0 105-1,0-70 1,0 18 0,0-54-1,-35 36 16,0-35-15,-18 0 0,-123 52-1,140-52 1,-52 17 0,35-35-1,36 18 1,-1-18 140</inkml:trace>
  <inkml:trace contextRef="#ctx0" brushRef="#br0" timeOffset="7456.29">5415 9366 0,'18'0'16,"17"88"62,-35-17-78,0 246 31,0 124 1,-35-17-1,-18-336-31,282 406 31,-229-476-15,-53-160 93,36 37-78,52 87-31,18 0 0,17 1 16,19 17 15,-54 0-31,-18 0 0,1-18 32,0 18-17,-1 0 1,72-18 15,-54 18 0,-18 0 1,1-17 108</inkml:trace>
  <inkml:trace contextRef="#ctx0" brushRef="#br0" timeOffset="7976.44">5733 10724 0,'53'36'78,"-53"52"-62,17 18-1,89 441 1,-71-283 15,-35-246 0,0-36 79</inkml:trace>
  <inkml:trace contextRef="#ctx0" brushRef="#br0" timeOffset="9682.01">5080 13035 0,'0'-18'47,"35"54"-31,-35 34-16,0 248 31,0-248-15,0-17-16,0 53 31,18-141 78,52-106-77,-52 105-17,17-16 17,1 52 30,-19 0 16,54 35-47,-54-18-31,1 1 16,35 88 15,-53-71-31,18 0 16,-1 18 0,-17-17-16,18-1 15,-18 18 16,0-35-31,0-1 16,0 54 15,-35-1 1,-54 18-1,37-70 0,34-18 0,-17 0-31,-18 0 32,35 0-1,0 0 31,-17-141-46</inkml:trace>
  <inkml:trace contextRef="#ctx0" brushRef="#br0" timeOffset="10423.43">4992 12753 0,'17'0'31,"-34"0"-31,52 0 16,71 18 15,53-18 0,-106 0-31,-1 0 0,1 0 16,18 0 15,-53 0 141</inkml:trace>
  <inkml:trace contextRef="#ctx0" brushRef="#br0" timeOffset="21792.74">6315 1746 0,'53'-17'140,"35"34"-124,18 1 0,317 35 15,-264-36-31,-89 1 15,36-18 1,123 18 15,-211-18-31,88 35 16,-71-35 0,18 0-1,194 35 1,-194-35-1,18 0 1,-1 0-16,-17 0 16,459 0-1,-371 0 1,106 0 0,-142 0-16,19 0 15,35 0 1,-106 0-16,-18 0 15,106 0 17,-18 0-1,-70 0-15,-17 0-16,-1 0 15,141 0 1,-140 0-1,52 0 1,-71 0 0,19 0-16,-19 0 15,89 0 1,-71 0 0,107 0-1,-72 0 1,18 0-1,-35 0-15,0 0 16,106 0 0,-142 0-1,125 0 1,-125 0 0,71 0-16,1 0 15,-1 0 1,-18 0-16,71 0 15,-70 0 1,53 0 0,-1 0-1,-70 0 17,-35 0-17,34 0 1,72 0 15,-89 0-31,0 0 16,36 0-1,-36 0-15,-17 0 16,53 0 0,-1 0 15,-35 0-16,71 0 1,-18 0 15,-52 0-15,-19 0-16,71 0 31,-70 0-15,70 0-1,-70 0 1,123 0 0,-88 0-1,35 0 17,-53 0-1,-17 0-16,0 0-15,17 0 16,194 0 15,-193 0-15,-1 0-16,0 0 16,-17 0-16,-1 0 15,1 0-15,35 0 16,-35 0-1,35 0 1,-1 0 0,-34 0-1,0 0-15,-1 0 16,19 0 0,-19 0-1,19 0 1,-19 0 15,1 0-15,-1 0 15,1 0-15,0-17-16,17 17 31,-17 0-16,17 0 17,18-18-1,-35 18-15,34-18-1,-16 18 1,-19 0-16,1 0 31,17 0 47,1 0-47,-1-17 94,-18 52 125,-69 53-218,34-53-17,-53 107 1,54-125 0,-36 54-1,18-18-15,35-36 16,-71 72-1,36-54 1,-54 71 0,72-53-16,-18-18 15,-1 0 1,1 18-16,35-35 16,-71 123 15,36-71-31,18-52 15,-72 141 17,72-124-17,-19 18-15,-34 70 32,-1 1-1,36-71 0,17 0-15,18-36-1,-53 54 1,36-36 0,-54 71-1,1 35 16,-1-35-15,-35 70 0,18-35-1,-71 142 17,106-195-17,36-53-15,-1 0 16,1 18-1,17-35 1,-18 17-16,-35 18 31,18-18-15,17 1 0,-35 34 15,36-34-16,-36 16 17,35-34-32,-17 35 15,-18 18 17,53-54-32,-18 1 15,-17 17 1,0 18-1,-54 53 17,72-88-32,-1 17 15,-52 35 1,-1 54 15,53-107-31,1 1 16,-19 17-1,19 1-15,-1-19 0,-70 89 47,70-71-31,1-17-16,-1 17 16,-105 106 15,-36 53 0,124-105-15,-18-36-1,17 17-15,1-35 16,-88 89 15,105-89-31,18-17 16,-53 52 15,0 36 0,36-88-31,-1-1 16,0 19 0,-52 52 15,34-53-16,-122 142 17,122-142-32,1 0 15,-53 71 1,70-88-16,1 17 16,-124 124 15,123-142-31,-88 160 31,-35-1 0,70-88-15,-87 89 15,-54 52 0,106-70 1,88-124-17,-70 88 17,71-105-32,-1 0 15,-17-1 1,17 19-16,-17-1 15,-89 124 17,107-142-32,-19 19 15,-52 87 17,53-70-32,17-53 15,-52 106 16,-1-18 1,-70 88-1,141-158-15,-123 106 15,87-107-31,-34 54 31,-1-1 0,71-52-31,-17 0 16,-89 70 15,35-18 0,1-17 1,34-35-32,1 17 15,-18 36 17,36-54-17,-89 36 16,88-17-15,0-19-16,-17 1 16,-71 70 15,71-53-31,17-17 16,-52 35-1,35-36-15,-18 19 16,-71 70 15,54-71-31,17 0 16,-88 71 15,-1 0 0,37-36 0,87-52-31,0 0 16,-52 35 0,52-36 15,-17 18-31,-53 36 16,70-53-1,0-1 1,-17 36-1,18-53 1,-36 53 0,17 18 15,1-18 0,35-36-15,-18 1-1,18-36 126,0-17-125,0 0-1,0-159 1,0 123 0,0-17-1,0-71 1,0 106-1,0 18 1,0-177 0,0 177-1,0 0 1,0-1-16,0 19 16,0-71 15,0 52-31,0 19 15,0-1 1,0-35 0,0 36-1,-17-36 1,17 35 0,0 0-16,-18 1 15,18-1 16,0 0-31,-18-35 16,18 36 0,0-54 15,-17 1 0,17 34-15,0-52 15,0 53-31,0-71 31,0 53-15,0 18-16,0-18 16,0 0-1,0 0 1,0 36-1,-18-36 1,18 35 0,-17-70 15,17 0 0,0-1 0,0 54-15,0-18 0,0 0-1,0 36-15,0-19 16,0-87 15,0 105-31,-18-70 31,18 35-15,0 18-16,0 17 16,0-88-1,0 71 1,18-88 15,-18 87-15,17-34 15,-17 17 0,0 35-15,0-35 0,18 0-1,-18 36-15,0-54 31,0 36-15,0 17-16,17-52 16,1-36 15,-18 88-15,0 1-16,0-1 15,18-17-15,-18 17 16,0-35 15,0 18-15,0 0-16,0-106 31,0 88-15,-18 17-1,18-17 1,0-17-1,0 35-15,0-71 32,0 88-17,0 0-15,0-17 0,-18 0 16,18-18 0,-17 0-1,17 35 1,-18-70 15,18 71-31,0-19 31,0-17 1,0 36-17,-17-142 16,-1 106-15,18 0 0,-18-53-1,1 71 1,-1-141 15,18 140-15,-18 1-1,18 18-15,0-54 32,-17 18-17,17 18-15,0-18 32,0 18-17,0 17-15,-18-88 31,18 71-15,0-124 15,0 124-15,0-18 0,0 18-16,0-1 15,0 1 1,0-36 15,0 19-15,0-19 15,0 53-15,0-17-16,0-18 15,0 18 1,0-89 15,0 54 0,0 35-15,0-1 0,0 19-16,0-1 15,0-70 16,0 70-15,0-35 15,0 18-31,0-18 32,0-35-1,0 0 0,0 52-15,0-87 15,0-1 0,0 107-15,0-36-1,0 35-15,0-17 16,0-18 15,0 18-31,0-36 32,0-17-1,0 53-31,0-36 31,0-88 0,0 107-31,0-19 16,0-52 15,0 52-15,-18-17 15,18 35 0,0 0-15,0 35-16,0-35 31,0 18 0,18-35 1,-18 52-17,0-35 17,18 18-1,-1-53 0,-17 70-15,18-70 15,0 17 0,-18 1 0,0 52-15,17-53 15,-17 54-15,0-19 15,0 1 0,0-18 1,0 36-17,0-19 17,0-17-1,0 1 0,0 34-31,0 0 0,0 1 16,-17-19 15,-1-34 0,18 52-31,0-17 31,-18 0 1,18 17-32,0 0 31</inkml:trace>
  <inkml:trace contextRef="#ctx0" brushRef="#br0" timeOffset="25111.49">7197 2187 0,'17'0'141,"-17"300"-110,0-229-15,0 281 15,-17-281-15,-1 0-1,0-54 1</inkml:trace>
  <inkml:trace contextRef="#ctx0" brushRef="#br0" timeOffset="27144.55">9331 2364 0,'0'-18'62,"88"-35"-31,-53 53-31,36-18 16,35 18 15,-89 0 0,19 0-15,52 18 15,0 88 1,-70-71-32,-18-17 15,17 35 1,1-18-16,0-35 15,-1 88 17,-17-35-1,0-35-31,0-1 16,-88 19 15,0-1 0,53-35 0,-18 0 1,17 0-32,19 0 15,-18 0 1,17 0-16,-17 0 31,17 0-15,71 88 187,17 89-172,-34-89 0,-1 0 1,18-88 171,-18 0-156,-17 0-32,17 0 16,18 18 1,-35-18 15,-1 0-47,1 0 31,17 0 16,-17 0-47,0-18 15,-18 0 17</inkml:trace>
  <inkml:trace contextRef="#ctx0" brushRef="#br0" timeOffset="29199.87">11571 2275 0,'88'0'94,"-52"0"-79,105 0 17,-124 0-17,19 0 17,-1 0-1,0 0 0,-35 53 32,-70 194-32,52-211-16,-35 16 1,35-34-16,1 17 16,17-17-1,-18 0-15,36-71 125,17 17-109,0-16-16,106-19 31,-123 53-31,53 18 63,-54 36-48,36 105 1,-35-88 0,-1 0-16,-17-18 15,0 159 16,-88-53 1,53-106-32,-88 18 31,70-53-15,-18 0-16,-17 18 15,35-18 16</inkml:trace>
  <inkml:trace contextRef="#ctx0" brushRef="#br0" timeOffset="30593.75">13282 2099 0,'0'106'78,"0"-53"-62,0 17-16,0-17 15,0 141 1,-18-35 15,1-124 1,52-35 108,124-17-109,-142 17-31,1-18 32,0 0 61,-18-35-61,-18 36-17,0-71 17,18 70-32,0 0 0,-17 18 109,17 36-78,17 175 0,1 1 1,-18-124-1</inkml:trace>
  <inkml:trace contextRef="#ctx0" brushRef="#br0" timeOffset="32815.68">7056 4145 0,'17'177'125,"-17"-107"-109,0 89-1,0 35 1,0-124-1,0-34-15,0 52 16,0-70 0,0-1-16</inkml:trace>
  <inkml:trace contextRef="#ctx0" brushRef="#br0" timeOffset="34374.94">9349 4180 0,'0'0'0,"17"-17"16,19-19-16,-19 19 15,107-71 1,-107 88 0,36-18-1,-18 0-15,-17 18 32,53 18-1,-54 0-16,-17-1-15,18 1 16,17 141 0,0-124-1,-35 71 1,0-71-16,-17 71 31,-1-106-15,1 18-16,-36-1 15,35-17 1,-88 18 0,36-18-1,-19 17 1,19-17 0,35 0-1,17 0 1,0 18 93,18 17-93,0 159-1,18-123 1,17 88 0,-35-106 15,0-89 94,18 36-109,0 0-16,52 0 15,-35 0 1,-17 0-1,17 0 17,1 0-1,34 0-15,-17-53 15,-35 36-16,-1 17 17,1-18 61</inkml:trace>
  <inkml:trace contextRef="#ctx0" brushRef="#br0" timeOffset="35450.53">11395 4004 0,'-18'-35'31,"36"-89"0,35 107-15,70-36 0,-88 53-16,-17 0 15,17 0 1,18 17 15,-35 19-31,35 158 31,-53-71-15,0-52 0,0-36-16,-88 159 31,35-159 0,53-52 63,123-142-63,-88 141-31,-17 18 47,35 18-31,-18 123-1,-35 18 1,-17 194 15,-72-159 0,72-159-15,-19-18 15,-52-17 1,-70 0-32</inkml:trace>
  <inkml:trace contextRef="#ctx0" brushRef="#br0" timeOffset="36352.97">7126 6685 0,'18'71'93,"35"176"-61,-53-177-32,17 71 31,-17-123-31,0 17 31,36-35 63</inkml:trace>
  <inkml:trace contextRef="#ctx0" brushRef="#br0" timeOffset="37763.06">8855 6738 0,'0'-71'62,"17"54"-46,54-18 0,-36 35 15,0 0 0,1 0-15,52 70-1,-70-52 1,17 123 0,-35-106-1,35 18 1,-35-35 0,0 35-1,0-36 1,0 1-1,-88 35 1,17-36-16,-193 1 31,211 17-15,-35-35-16,70 0 16,0 18 124,18 35-124,0-18-1,36 159 1,-36-176 0,0 0 15,35-18 63,36 0-63,-36 0-31,88 35 31,-87-35 0,69-18 1,-87-35-17,17-35 1,-52 70 62,-19 54-78</inkml:trace>
  <inkml:trace contextRef="#ctx0" brushRef="#br0" timeOffset="38497.61">7108 9772 0,'71'106'62,"-53"0"-46,17 17-16,-35-17 15,35 211 17,-35-299-32,18 17 15,-18-193 63</inkml:trace>
  <inkml:trace contextRef="#ctx0" brushRef="#br0" timeOffset="44436.28">2540 13353 0,'0'141'79,"53"264"-48,-53-299-16,35 124 1,-17-125-16,-1-16 16,-17 16-1,0-87-15,18 35 32,-18-71 77,-53-352-78,18 194-31,17 17 16,1-18-16,-19-34 31,36 175-31,0-16 16,0-37 15,0 72-31,71 70 109,246 317-77,-281-317-17,140 176 16,-158-193-15,17-1 15,-17-18 32,35-334-32,-36 35-15,36 17-1,-35 142-15,-18-18 32,17 123-1</inkml:trace>
  <inkml:trace contextRef="#ctx0" brushRef="#br0" timeOffset="44904.5">4004 13652 0,'0'-17'47,"141"17"-16,-106 0-31,36 0 16,17 0 15,-70 0 0</inkml:trace>
  <inkml:trace contextRef="#ctx0" brushRef="#br0" timeOffset="45440.68">4092 13847 0,'35'17'47,"36"-17"-32,0-17 1,-36-1 0,-17 18-16</inkml:trace>
  <inkml:trace contextRef="#ctx0" brushRef="#br0" timeOffset="46176.34">3616 13741 0,'123'0'78,"-17"17"-63,-18 1 17</inkml:trace>
  <inkml:trace contextRef="#ctx0" brushRef="#br0" timeOffset="46708.35">3475 13917 0,'17'0'31,"19"0"-16,17 0-15,-18 0 16,18 18-16,70-18 31,-105 0-15,0 0 15</inkml:trace>
  <inkml:trace contextRef="#ctx0" brushRef="#br0" timeOffset="73281.17">6385 1782 0,'18'0'156,"0"35"-125,-18-18 16,0 1-16</inkml:trace>
  <inkml:trace contextRef="#ctx0" brushRef="#br0" timeOffset="100100.1">17004 1288 0,'0'88'141,"0"0"-126,0 71 1,-141 370 0,141-459-1,-36 107 16,19-195 79</inkml:trace>
  <inkml:trace contextRef="#ctx0" brushRef="#br0" timeOffset="101203.11">15028 3898 0,'-17'53'109,"17"229"-77,0-105-17,0-107 1,0-34-16,0-19 16,0 36-1,-18-53 1</inkml:trace>
  <inkml:trace contextRef="#ctx0" brushRef="#br0" timeOffset="102779.31">18344 4039 0,'0'0'0,"0"-17"0,36-1 16,-1 18-16,0-18 15,71 1 16,-35 17 1,17 70-17,-88-52 1,35 70 0,-35-70-1,0 52 1,0-52-1,0 53 1,-18-54 0,-52 1-1,52-1 1,-35 1 15,36 53 125,123 264-124,-36-194-1,-52-141 110,88 0-110,-89 0-31,1 0 31,35-159 0,-36 124-15,-17 17 0,0 1 62</inkml:trace>
  <inkml:trace contextRef="#ctx0" brushRef="#br0" timeOffset="103596.97">13317 6897 0,'-17'0'62,"52"282"-30,-35-229-32,0-18 15,0 18 1,0-35-1,0 17 1,0-17 47</inkml:trace>
  <inkml:trace contextRef="#ctx0" brushRef="#br0" timeOffset="105044.18">16880 6950 0,'36'-36'31,"87"1"0,-70 35-31,-18 0 16,1 0 15,17 0 0,-18 124 0,-35-89-15,0 18 15,0-36-15,-53 19 15,35-36-15,-52 17 15,70 54 172,88 141-172,-70-195-15,17 19 15,-18-36 94,1 0-93,0 0-1,35-36 0,-36 1-15,1-71-1,-18 71 17</inkml:trace>
  <inkml:trace contextRef="#ctx0" brushRef="#br0" timeOffset="106195.08">21590 6879 0,'159'-53'78,"-124"53"-47,36 53-15,-36 124 15,-35-142-16,0 53 1,-18-70 0,1-1 15,17-52 63,35 17-79,18 18 1,-18 0 15,-17 18-15,-1 88 15,-17-89-15,-17 54 15,-19-36-31,-69 89 31,52-71-31,53-36 16,-53 36 15,17-53 0,19-17-15,-18-1-16,-54-17 16</inkml:trace>
  <inkml:trace contextRef="#ctx0" brushRef="#br0" timeOffset="107248.34">10707 9737 0,'0'53'62,"88"88"-31,-88-88-15,18 0 0,-18-36-1,0 36 1,0-18 0,0-17-1,0 0 1</inkml:trace>
  <inkml:trace contextRef="#ctx0" brushRef="#br0" timeOffset="108710.28">14905 9684 0,'0'0'0,"212"-71"31,-177 54-15,-18 17 15,1 0-15,53 70 15,-71-17-16,17 0-15,-17 35 16,0-53 0,0 1-16,0 34 31,-35-52-15,-36 0-1,54-18 1,-18 0-16,17 0 15,0 0 1,1 0 31,17 52 62,70 107-77,-70-141-1,0-36 47,18-17-62,-1 35 15,1 0-16,17 0 1,18 0 15,-17-35-15,-1-1 0,-18 19 15,-17-1 47</inkml:trace>
  <inkml:trace contextRef="#ctx0" brushRef="#br0" timeOffset="109731.14">19385 9560 0,'-18'-17'15,"54"-36"16,17 35-15,17-17 15,-52 35-15,17 53 0,-35 0-16,18 17 15,-36 54 16,1-107-31,-1 1 32,18 0 77,18 17-93,-1 0-1,18 53 1,-17-35-16,-18-35 16,0 105 15,-53-123-16,0 0 1,-53 0 0,89 0-1,-1 0 1</inkml:trace>
  <inkml:trace contextRef="#ctx0" brushRef="#br0" timeOffset="110713.62">24359 9384 0,'0'70'63,"-106"424"-32,71-388-31,0-18 16,0 36-1,35-107-15,17-34 110,142-54-79,-141 54-31,-1 17 31,19-18-15,-19 18-16,18-18 15</inkml:trace>
  <inkml:trace contextRef="#ctx0" brushRef="#br0" timeOffset="111187.98">24130 9842 0,'0'-17'32,"123"281"14,-105-211-30,-18-35-16,53 194 31,-53-177-15,18 18 0</inkml:trace>
  <inkml:trace contextRef="#ctx0" brushRef="#br0" timeOffset="112451.93">8378 12171 0,'0'176'47,"0"318"-16,0-459-31,0-17 0,0 0 47,0-36-15</inkml:trace>
  <inkml:trace contextRef="#ctx0" brushRef="#br0" timeOffset="113707.36">13053 11889 0,'0'0'0,"0"-18"15,0-17 1,123-1-1,-87 19-15,-19 17 0,1 0 79,52 123-48,-70-105-31,0 17 47,0 0-47,0 1 15,-88 17 17,18-53-17,52 0 16,18 17 79,35 230-79,-17-212-15,-18-17-1,18 0 17,-18-36 14,70 18-14,-17 0-17,35 0 1,-70 0 0,17-18-1,-35-17 16,18 18-15,-18-1 0</inkml:trace>
  <inkml:trace contextRef="#ctx0" brushRef="#br0" timeOffset="114802.54">17022 11853 0,'0'0'0,"52"0"0,1 0 32,-17 18-1,-36 0-16,17 70 1,-17-53-16,0 0 16,0 1-1,0-1-15,0 0 16,0-17 0,18-18 93,35 35-62,-53-17-32,0 70 1,-18-18 15,1-52-15,-1-18 15,0 18-31,1-1 16,-1-17-16,0 0 15</inkml:trace>
  <inkml:trace contextRef="#ctx0" brushRef="#br0" timeOffset="115755.48">21819 11553 0,'0'89'47,"0"34"-31,0-17-16,0 53 16,0-124-1,0 18 1,124-71 124,17 1-124,-35-36 15</inkml:trace>
  <inkml:trace contextRef="#ctx0" brushRef="#br0" timeOffset="116164.21">21943 11783 0,'53'17'46,"35"354"-30,-70-265 15,-1-89-15,-17 1 15,0 0 0,18-18 16</inkml:trace>
  <inkml:trace contextRef="#ctx0" brushRef="#br0" timeOffset="117211.57">26547 11501 0,'-36'246'31,"19"-104"-16,17-125 1,-18 1 0,53-53 62,71-71-47,-53 106-15,0 0-1,-18 0-15,0 0 47,1 70-16,-36-34-31,17 228 47,-52-87-15,-53-107-1,-124-52 0,195-18-15,-1 0-1,-35-36 17,53-105-17</inkml:trace>
  <inkml:trace contextRef="#ctx0" brushRef="#br0" timeOffset="117667.81">26388 11712 0,'17'-17'15,"54"-36"1,141-71 0,-18 36-1,-159 70-15,35 1 16,-52-1 15</inkml:trace>
  <inkml:trace contextRef="#ctx0" brushRef="#br0" timeOffset="130011.93">15857 6138 0,'-17'-17'109,"-1"17"-93,-17 35 0,17-17-16,1 17 15,-72 88 1,72-105 0,-19 35-1,-17 17 1,-70 107 15,35-36 0,70-123-15,-17 35-16,0-1 16,-36 37-1,53-54 1,-34 53-1,34-70-15,0 17 16,-158 194 15,158-211-15,-70 123 0,70-123-1,-87 193 16,87-175-15,-53 52 0,71-53-1,-105 71 1,87-71 0,-35 71-1,35-88-15,-88 140 31,-35 54 1,124-159-32,-1-18 15,-52 89 17,34-89-17,-52 124 16,70-106-15,-52 35 0,35-35-16,-71 123 31,0 36 0,88-177-15,-70 89-1,0 34 17,35-52-17,18-35 1,-53 52 0,35-35 15,17 1-16,19-54-15,-36 71 32,-18 35-1,54-106-15,-1 36-1,-70 70 16,70-106-15,-52 89 15,52-89-15,-70 124 15,17-18 0,54-106-15,-19 18 0,19-53-16,17 18 15,-18 17 1,18-18 218,282 19-202,-158-19-32,-54 1 15,89 0 1,123 35 15,-194-36 0,-70-17-15,105 18 15,1-18 0,52 0 1,-140 0-17,-19 0-15,142 35 32,-106-35-32,0 0 15,106 18 1,70-18-1,212 0 17,-159 0-1,-211 0-31,-18 0 16,105 17 15,72 1 0,69 35 0,72-53 1,-301 0-17,124 0 1,-88 0-16,-53 0 0,53 0 31,106 0 0,-159 0-31,35 0 16,194 0 15,-176 0-31,-18 0 16,88 0-1,-70 0-15,-53 0 16,35 0-16,-35 0 16,36 0-16,34 0 15,0 0 17,54-35-1,-54-18-16,18 17 1,142-52 15,-195 71-15,-35-1-16,247-35 31,-230 53-15,230-70 15,-229 70-31,211-36 31,0-34 1,-176 34-17,123 1 16,106-35 1,-264 52-1,-71 0 47,-88-88-47,0 54-15,-248-90 15,248 90-31,0 16 16,-35-17-1,-89-105 17,0-19-1,1-17 0,-19 35 0,177 124-31,-70-35 32,-36-72-1,141 125-15,1-18-1,-107-107 16,36-16 1,53 122-32,-18-52 31,-71 0 0,107 70-15,-36-70-1,-71-71 17,-17-52-1,18 52 0,17 0 0,71 124-31,-1-36 16,-158-123 15,106 124-31,88 52 16,-123-52 0,87 52-16,-87-70 31,88 53-31,-1-1 15,-140-70 17,17 1-1,-35-36 0,0-1 0,53 1 1,18 53-1,-1-18 0,71 71-31,18 0 16,-88-53 15,87 70-31,1-17 16,-124-89 15,142 106-31,-19 1 16,-52-71 15,70 70-31,-52-53 31,70 54-15,-88-54 15,52 36 0,-16 0 0,34 17-31,0 18 16,18-18 31,-35 1-16,0-1-15,-18 1-1,35 17-15,1-18 16,-1 18 93</inkml:trace>
  <inkml:trace contextRef="#ctx0" brushRef="#br0" timeOffset="131186.59">16034 6385 0,'-36'18'78,"-246"141"-47,194-124-31,-159 124 32,194-106-32,-17 0 15,-124 123 16,141-88-15,17 0 0,-17 36 15,36-71 0,-1 17 0,-52 1 1,34-36-32,1 0 15,-71 89 1,71-107 0,-18 19 15,88-36 63</inkml:trace>
  <inkml:trace contextRef="#ctx0" brushRef="#br0" timeOffset="132155.9">16475 6897 0,'-71'88'125,"-282"159"-94,248-194-31,16 0 16,-69 35 0,52-17-16,70-36 15,-246 176 16,-18 1 1,247-177-17,-176 124 17,176-106-17,-211 106 16,175-89-15,-69 71 15,122-123-31,-69 70 32</inkml:trace>
  <inkml:trace contextRef="#ctx0" brushRef="#br0" timeOffset="133250.01">17921 7355 0,'-106'124'78,"-264"176"-46,264-230-32,18-17 0,-283 212 46,-52 35-14,0 0-1,158-142 0,159-87-15,-141 88 15,230-142-31,-36 18 16,-176 160 15,70-90-15,-141 107 15,194-141-16,-247 211 17,300-212-32,-211 107 31,-71 87 0,176-140 0,106-71 1,18-18-1,17-35 0</inkml:trace>
  <inkml:trace contextRef="#ctx0" brushRef="#br0" timeOffset="134350.84">18574 8625 0,'-53'89'94,"-124"105"-63,125-106-31,-19-35 0,18 17 16,18-17-16,-36 35 15,-70 54 17,88-90-32,-17 19 0,34-36 15,-105 124 1,106-124 0,-106 89-1,88-71 1,-106 88-1,106-106 1,-17 0 0,-230 195-1,71-72 17,158-105-17,18 0-15,-35 0 16,-124 141-1,142-123 1,17-18-16,-18 17 16,-17 18-1,35-52 1,53-19 0,-53 19 15,18-19 0</inkml:trace>
  <inkml:trace contextRef="#ctx0" brushRef="#br0" timeOffset="135317.43">19367 9137 0,'-35'0'31,"0"70"-15,-141 142 15,140-124-15,1-52-16,-159 228 31,123-176-15,36-35-16,0 18 15,-106 123 1,105-159-16,19 36 15,-71 17 1,52-53-16,-87 124 31,88-124-15,-54 124 0,54-124-1,-18 1-15,0 34 16,-17 36-1,34-71 1,-52 106 15,71-123-31,-1 0 16,-17 35 0,17-36-16,0 1 15,18 17 16</inkml:trace>
  <inkml:trace contextRef="#ctx0" brushRef="#br0" timeOffset="136028.28">20373 10160 0,'0'53'47,"-18"0"-31,1 17-16,-142 230 31,106-229-15,-141 193 15,141-193-31,18-18 16,-36 17-1,-52 89 16,35-71 1,70-70-32,0 17 31,1-17 0</inkml:trace>
  <inkml:trace contextRef="#ctx0" brushRef="#br0" timeOffset="136593.81">20884 10883 0,'-17'71'78,"-71"70"-46,52-53-32,19-53 15,-36 71 1,35-106-16,18 18 31,-18-1 63</inkml:trace>
  <inkml:trace contextRef="#ctx0" brushRef="#br0" timeOffset="137651.16">15840 11165 0,'-18'0'62,"-17"0"-31,-89 53 1,-70 88-1,71-35 0,70-70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2T16:04:36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17498 882 0,'0'0'0,"-18"0"16,0 0-16,1 0 16,-36-18-16,35 18 15,1 0-15,-36-17 16,0 17-1,35 0-15,-17 0 16,17 0-16,-17 0 31,-71 0 1,18 0-17,-106 0 16,141 0-15,0 0-16,-70 0 31,52 17 1,1 19-1,34-19-16,19 18 1,-1-17 0,-17 0-16,-1-1 31,19 19-15,-19 70 15,-34 17 0,52-52-31,-17-19 31,17 1-15,18-35-16,0 0 16,-35 87 15,35-87-31,0 88 31,0 0 0,0-71-15,0 141 15,0-70 0,0-53-15,0-35-16,18 17 16,-1 18-1,1 0 1,-18-35-16,18 17 0,17 18 16,-17 0-1,34 35 1,-34-53-16,17 18 15,1-18 1,34 36-16,-34-18 0,16 17 16,54 1-1,-53-53-15,-18 17 16,89 35 0,-89-52-16,36 0 15,88 17 16,-124-35-15,71 0 0,-53 0-16,-1 0 15,178-18 1,-142-17 0,71-18-1,-106 18-15,0 0 16,35-18-1,-71 35-15,1 18 16,53-176 15,-54 123-31,1 17 16,17-122 15,-17 70-31,-18 52 16,0-158 15,0 124-31,0-1 16,0-70-1,0 88-15,0-212 32,0 213-17,-18-1-15,0-18 16,-17-141 15,18 177-15,-36-53 15,53 70-31,-18 1 16,-53-54 15,54 53-31,-1 1 15,-105-89 17,35 88-32,70 18 15,-229-17 17,212 17-17,-1 0 1,19 17 93</inkml:trace>
  <inkml:trace contextRef="#ctx0" brushRef="#br0" timeOffset="3154.69">15081 3545 0,'-17'0'47,"-1"0"-31,0 0 0,-17-17-1,17 17 1,-35 0 15,36 0-31,-18 0 31,-18 0 1,17 0-17,19 0 1,17 17-16,-106 1 31,53 0-15,0 17 15,35-17-31,1-1 16,17 1-16,-53 17 31,35-17-31,1-1 15,-19 54 17,19-71-32,-19 53 15,19-35 1,-1 34 0,0 19 15,1 17 0,-1 0 0,18 1 1,0-54-32,0 18 15,0-36 1,0 19-16,53 122 31,-35-122-31,-1-1 16,72 106 15,-72-106-31,1 1 16,52 52 15,-17-35 0,-17-36-31,-19 1 16,89 35 15,-53-35-31,0-1 31,53 1 0,-71-18-15,106 0 15,-123 0-31,17 0 0,0 0 16,-17 0 0,105-88 15,-34 0 0,-19 17 0,-17-35 1,0 0-1,-53 53 0,18 18-31,-18-18 31,0-35 1,0 70-32,0-17 15,0-88 16,0-19-15,-18 19 15,0 35 16,1 17-16,-1 71-31,18-17 0,-18-36 32,-34-35-17,52 70 1,-18-17-16,0 17 16,-70-70-1,53 70 1,0 0-1,17 18 1,-106 0 31,89 0-47,-18 0 31,36 0-31,-19 0 16,19 18 31</inkml:trace>
  <inkml:trace contextRef="#ctx0" brushRef="#br0" timeOffset="5213.01">13688 6579 0,'0'0'0,"-36"0"16,-105 0-1,88 0 1,18 0 0,-35 53-16,-54 18 0,71-18 15,-53 70 1,36-35-1,35-52-15,-1 34 16,-17 18 0,36-70-16,17 123 31,0-88-15,0 0-16,17 70 15,1-70 1,17-17-16,1-1 15,16 0-15,37 53 16,-54-88 0,230 0-1,-160 0 1,125-70 0,-124-18-1,-106 35 1,35-159-1,-35 124 1,0-141 0,0 140-1,0 54-15,0-18 16,0-17 0,-106-36 15,71 88-16,-106-17 1,35 35-16,35 0 16,-17-18-16,-106 18 31,88 18-15,71-1-16,-89 54 0</inkml:trace>
  <inkml:trace contextRef="#ctx0" brushRef="#br0" timeOffset="6321.42">10442 9472 0,'0'0'0,"-17"0"15,-54 124 17,0 299-1,71-282-16,0-35-15,0 158 16,89 54 15,16-195-15,160 1 15,70-124 0,-247 0-31,18-35 16,176-89 15,-229 106-31,-17-17 16,-1-88 15,-35-71-15,0 88-16,-18-53 15,-334-529 17,210 529-17,-510-246 17,546 369-17,-70 36 1,105 0-16,36 36 15,-53 17-15,17 17 16,36 1 0,-142 246 15,124-264-31</inkml:trace>
  <inkml:trace contextRef="#ctx0" brushRef="#br0" timeOffset="7732.61">8326 11818 0,'-36'53'32,"1"-18"-17,0 1-15,-18-1 16,-53 35-1,53 1 1,-141 211 15,194-229-15,0 176 0,0-158-1,0 211 1,0-176-16,106 264 31,-89-334-15,1-19-1,88-17 17,0 0-32,0 0 15,246-70 16,1-71 1,-300 35-1,-53 35-15,-35-723 15,-18 600-16,-71-158 1,107 281 0,-89-123 15,88 176 0,-70 18 0,70 0-31</inkml:trace>
  <inkml:trace contextRef="#ctx0" brushRef="#br0" timeOffset="11813.62">19015 3669 0,'-36'0'63,"-52"-35"-32,53 17-31,0 18 15,-124-53 17,124 53-17,-1 0-15,-17 0 16,-17 0 0,52 0-1,-35 0 1,18 0-16,17 0 15,-17 18 1,0 17 15,0-17-31,17-1 16,-70 71 15,0 106 0,35 36 1,35-142-32,0-35 15,-35 70 1,53 1 0,-17 35-1,17-71-15,0-18 16,0 160 15,35-107 0,-17-52-31,35-1 16,52 18 0,72 18 15,176-35 0,-265-54-31,-18-17 16,230 0 15,-212 0-31,-17-35 16,17 0-1,212-230 1,-282 248-1,35-142 17,-53 53-1,0-70 0,0 105-31,-71-229 47,-88 18-16,124 211-31,0 19 16,-124-142 15,53 88 0,36 70 1,-142 1-1,88 35 0,54 0 0,52 0 32</inkml:trace>
  <inkml:trace contextRef="#ctx0" brushRef="#br0" timeOffset="13413.9">21784 6509 0,'0'0'0,"-18"0"15,-17 0 17,0 0-17,-71 0 17,71 0-17,-53 0 1,52 0-16,1 17 15,-71 19 1,71-19-16,0 1 16,-107 70 15,125-88-31,-1 18 16,1-1-16,-54 89 31,36-35-16,17-1 1,-17 107 0,35-107-1,0 142 1,0-124 0,0 106-1,17-141 1,160 229 15,-107-229-15,124 124 15,-105-142-31,-36-17 16,123 70-1,124 0 16,17-70 1,-264-18-32,35 0 15,1-36 1,-37-34-16,-34 34 16,35-122 15,-35 105-31,-18 0 15,35-35 1,-35-106 0,0 158-1,0-158 1,-35 124-16,-36-160 31,53 195-15,-34-53-16,-107-141 31,88 123-15,-87-53-1,105 124 1,-89-18 0,90 35-16,-37 1 15,54 17-15,-106 0 31,88 0-31,18 0 16,-177 88 0</inkml:trace>
  <inkml:trace contextRef="#ctx0" brushRef="#br0" timeOffset="14934.98">24359 8784 0,'-17'18'125,"-19"-18"-109,1 0-16,17 0 0,-52 0 31,-1 0-15,54 0 0,-177 123 15,158-87-16,1-1-15,0 0 16,-36 89 0,18-36-1,-35 123 1,88-158 0,-17 0-16,-54 229 31,53-87-16,18-125-15,0 36 16,0 0-16,0-18 16,18 106-1,17-88 1,1-18-16,193 212 31,141-212 0,-299-88-15,229 0 0,-247-35-1,282-106 1,-247 70 0,71-70-1,-142 88 1,1-264 15,-18 211-31,0 0 16,0-194 15,-106-70 0,88 281-31,-17 19 16,-88-301 15,70 283-15,-141-247 15,70 229 0,54 89 0,52 17-15,-17 0 0,0 0-1,17 0-15</inkml:trace>
  <inkml:trace contextRef="#ctx0" brushRef="#br0" timeOffset="16902.43">26547 10954 0,'0'-53'31,"-89"53"1,54 0-32,0 0 15,-53 0 1,17 0 0,-123 88 15,159-35-16,-71 35 1,-35 124 15,70-18 1,71-141-32,0-18 15,0 194 16,88 36 1,71-18-1,18-18 0,34 18 0,-123-176-15,1-18 0,-19-18-1,283-18 17,-265-34-17,300-212 16,-264 123-31,-36 53 16,176-371 15,-246 336-31,0-18 16,-1-282 15,-17 283-31,0 34 16,-53-317 15,-141 53 0,89 229 1,34 88-1,-88 18 0,18 71-15,71-36-16,-19-17 15,-158 70 17,212-70-32,0-1 31,-18 1 0,18 0-31,-1-1 16,-246 107 15,106-36 0,123-53-15</inkml:trace>
  <inkml:trace contextRef="#ctx0" brushRef="#br0" timeOffset="31695.69">5098 14287 0,'17'-17'93,"36"-18"-77,53 17-16,-53 0 16,123-35-1,-105 36-15,-18-1 16</inkml:trace>
  <inkml:trace contextRef="#ctx0" brushRef="#br0" timeOffset="32197.45">4904 14376 0,'141'0'31,"-35"0"-15,-1 0-16,336-53 31,-388 53 0</inkml:trace>
  <inkml:trace contextRef="#ctx0" brushRef="#br0" timeOffset="32900.8">4815 14693 0,'18'0'62,"247"0"-30,-71 0-1,-177 0 0</inkml:trace>
  <inkml:trace contextRef="#ctx0" brushRef="#br0" timeOffset="33387.28">4639 14799 0,'71'18'47,"475"-18"-16,-493 0-15,-35 0-16,0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2T16:05:32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25717 3104 0,'0'71'172,"0"105"-141,0-140-31,0 52 32,0-53-32,0 0 15,0 1-15,0-1 16,0 88-1,0-105 1,0 35 0,0-35-16,0-1 31,0 36 0,-17-35-31,-18-1 31,-1 36 1,19-35-32,-1-18 62,-35 0-31,0 0-15,0 0 15,36-18-15,-1-17 0,0 17-1,1 18-15,17-17 172</inkml:trace>
  <inkml:trace contextRef="#ctx0" brushRef="#br0" timeOffset="604.16">25912 2875 0</inkml:trace>
  <inkml:trace contextRef="#ctx0" brushRef="#br0" timeOffset="1231.57">26194 3334 0,'53'17'79,"70"-17"-64,-88 0 1,18 0-1,-53 18 95,0 0-95</inkml:trace>
  <inkml:trace contextRef="#ctx0" brushRef="#br0" timeOffset="1743.8">26070 3687 0,'0'0'0,"18"0"16,17 0-1,-17 0 1,88 0 15,-1-18 0,-87 18-15,17 0 15</inkml:trace>
  <inkml:trace contextRef="#ctx0" brushRef="#br0" timeOffset="2320.61">26829 3369 0,'53'0'109,"88"-18"-78,-71 1 1</inkml:trace>
  <inkml:trace contextRef="#ctx0" brushRef="#br0" timeOffset="2761.33">26705 3616 0,'18'0'47,"211"0"-16,-176 0-31,106 0 16,-124 0 0,0 0 15</inkml:trace>
  <inkml:trace contextRef="#ctx0" brushRef="#br0" timeOffset="3359.33">27746 2946 0,'0'123'94,"0"-70"-79,0 18 1,18 34 15,-18-87-31,0 0 31,17-1-15</inkml:trace>
  <inkml:trace contextRef="#ctx0" brushRef="#br0" timeOffset="4523.46">25700 5203 0,'0'-17'109,"17"34"-93,1 19-16,-18 17 16,18 88-1,-18 53 1,0-124-1,0 19 1,0-1 0,0-18-1,0-17 1,0 0 0,-18-18-1,-17 18 1,17-17-16,1-19 15,-1 1-15,-17 0 16,-18-1 0,0-17 15,35 0 0,1 0-15,-36-53 15,35 18-15,0-36-16,18 18 15,0-70 1,0 88-16,0-1 16,0 19 62,18 17-78</inkml:trace>
  <inkml:trace contextRef="#ctx0" brushRef="#br0" timeOffset="4985.46">25859 4939 0</inkml:trace>
  <inkml:trace contextRef="#ctx0" brushRef="#br0" timeOffset="5560.08">26423 5397 0,'53'-17'31,"-18"17"-15,159-35 0,-141 17-1,35-17 1</inkml:trace>
  <inkml:trace contextRef="#ctx0" brushRef="#br0" timeOffset="6033.72">26423 5556 0,'18'0'46,"35"0"-30,141 0 15,-159 0-31,0 0 16,18 0 0,-35 0-1,-1 0 48</inkml:trace>
  <inkml:trace contextRef="#ctx0" brushRef="#br0" timeOffset="6571.42">27111 5309 0,'0'0'0,"0"-17"47,35 17-32,-17 0-15,35 0 16,0 0 0,-18-18-1,0 18 1,-17 0 15</inkml:trace>
  <inkml:trace contextRef="#ctx0" brushRef="#br0" timeOffset="6991.52">27076 5521 0,'106'0'62,"88"0"-30,-177 0-32,18-18 15,54 18 1,-72-17-16</inkml:trace>
  <inkml:trace contextRef="#ctx0" brushRef="#br0" timeOffset="8512.44">28028 4992 0,'0'-18'93,"18"71"-61,-1-18-32,-17 18 31,0-35-15,0 0-16,0 17 15,18 0 1,0 0-1,-18-17-15,17 17 16,19 53 15,-1-35 1,-35-35-32,18 0 15,-18-1 1,17 1-16,1 0 31,-1-18-15,1 0-1,0 0-15,17 0 16,18 0 15,18-36 0,-54-17 1,-17 36 77,0-36-93</inkml:trace>
  <inkml:trace contextRef="#ctx0" brushRef="#br0" timeOffset="8934.54">27922 4727 0,'0'-17'16,"0"-19"0,36 19 30</inkml:trace>
  <inkml:trace contextRef="#ctx0" brushRef="#br0" timeOffset="12088.66">29016 1764 0,'0'0'0,"-35"-18"31,-89-17 0,71 17-31,-141 18 32,18 0-17,70 0 1,-335 36 0,318-19-1,-19 19-15,19-19 16,-212 36-1,194-35 1,17-18-16,54 17 16,-495 54 15,248-71-15,105 35-16,36-35 15,-230 18 1,124 17-1,-106 0 17,317-17-17,18 0-15,18-18 0,-36 17 32,-17-17-1,71 0 0,-1 18 16,-53 88-16,54-18-15,-71 194-1,88-176 1,-71 159 0,36-124-16,17 17 15,18 54 1,0 229 15,0-176 0,18-177-31,-18-53 16,17 124 0,-17-89-16,18 19 15,35 228 17,-35-211-32,-18-18 15,35 353 16,35 18 1,-52-389-17,17 124 1,1 53 15,-19-211-31,-17-19 16,18 36 15,0-18 32,246 1-32,-158-36-31,494 0 31,-106 0-15,-283 0-16,354 0 31,-354 0-15,-70 0-16,1 0 15,263 0 1,-264 0-1,71 0 1,-53 0-16,-18 0 16,141 0-1,-176 0-15,-18 0 16,71 0 0,-36 0-1,71 0 1,18 0-1,70 0 1,-105 0-16,-19 0 16,107-53-1,-212 53-15,0-18 16,-18 18 0,-17-18-16,-1 1 31,-17-54 0,0 36-15,0-159-1,-70-194 17,52 264-17,-17-17-15,-53-388 31,52 423-15,36-35-16,-35-353 31,35 389-15,-53-160 0,36 177-1,17-18 1,-71-194-1,36 229 1,0-123 0,17 159-1,-17-71 1,35 36-16,-18 17 16,-35-159 15,53 159-31,-18-53 31,18 71-15,-17 0-16,17 0 15,-18-89 1,18 89 0,-18-106-1,1 105 1,-18-105-1,35 124 1,-53-195 15,53 194-15,-18-17 0,0 35 77,1-17-77,-54-19 15,54 36-15,-1 0-16,0 0 15,1 0 1,-72 18 15,72-18-15,-71 0 15,52 0 0,19 0 63,-19 0-63,1 18 1,17-18-1</inkml:trace>
  <inkml:trace contextRef="#ctx0" brushRef="#br0" timeOffset="14856.88">27746 2875 0,'0'53'125,"0"88"-94,-18 18 1,-17-53-1,35-89-31,0 36 47,0-35-47,0 17 47,0 36-16,0-18-16,0 53 17,0-1-1,0-87 16</inkml:trace>
  <inkml:trace contextRef="#ctx0" brushRef="#br0" timeOffset="16593">28346 8520 0,'-18'0'31,"36"0"-16,-1 0 1,1 17-16,-18 54 16,0-1-1,0-52-15,18 35 16</inkml:trace>
  <inkml:trace contextRef="#ctx0" brushRef="#br0" timeOffset="16953.39">28328 8273 0</inkml:trace>
  <inkml:trace contextRef="#ctx0" brushRef="#br0" timeOffset="17944.62">28840 8043 0,'0'0'0,"-36"0"31,19 36 1,17 17-1,0-36-15,0 18-16,0 1 15,0 17 1,0-36-16,0 1 15,0 52 1,0 72 15,0-90-31,0-16 16,0 52 0,0 88 15,0-123-31,0 53 31,0 18 0,0-89-31,0 18 32,0-36-17,0 1-15,0 0 16,0-1-1,0 1 1,0 17 15,-18-17-15,-35 0 15,35-18-15,1 0 15,-1 0-15,-35-36 15,36-70-15</inkml:trace>
  <inkml:trace contextRef="#ctx0" brushRef="#br0" timeOffset="18447.77">28610 8714 0,'36'-18'31,"140"-35"1,-141 53-17,0-18 1,-17 18-16,0 0 125</inkml:trace>
  <inkml:trace contextRef="#ctx0" brushRef="#br0" timeOffset="19158.82">29422 7990 0,'0'-17'31,"-36"52"0,19 177 0,-1-159-31,18-18 16,0 53 0,0-35-1,0 70 1,0-87 0,0 52-1,0-53 16,18 1 1,35 16-1,-36-52 63,19 0-79</inkml:trace>
  <inkml:trace contextRef="#ctx0" brushRef="#br0" timeOffset="20025.37">29704 8255 0,'0'35'63,"35"106"-32,-17-105-31,-18-1 16,53 71 15,-18-18 0,-17-70 0,-1-18 1,1 0 30,0 0-31,-18-53 16</inkml:trace>
  <inkml:trace contextRef="#ctx0" brushRef="#br0" timeOffset="20477.8">29616 8114 0</inkml:trace>
  <inkml:trace contextRef="#ctx0" brushRef="#br0" timeOffset="20983.76">29951 8167 0,'17'0'15,"1"0"1,70 0 0,36 0-1,-89 0 1,0 0-1,-17 0-15,0 0 16,-1 0 15</inkml:trace>
  <inkml:trace contextRef="#ctx0" brushRef="#br0" timeOffset="21479.15">30110 8273 0,'105'0'62,"-69"0"-46,-1 0-16,-17 0 15</inkml:trace>
  <inkml:trace contextRef="#ctx0" brushRef="#br0" timeOffset="22081.53">30603 8184 0,'71'0'78,"-18"0"-63,-35 0-15,17 0 16,-18 0 0,1 0-1,0 0 79</inkml:trace>
  <inkml:trace contextRef="#ctx0" brushRef="#br0" timeOffset="22546.39">30692 8255 0,'0'18'109,"35"-18"-93,18 0-16,-18 0 15,-17 0 1,-1 0 15,1 0 0,0 0 16,17 0-31</inkml:trace>
  <inkml:trace contextRef="#ctx0" brushRef="#br0" timeOffset="24150.59">31062 7937 0,'18'71'94,"52"194"-63,-70-230-15,36 194 15,-19-123 1,-17-18-1,0-158 109,-35-124-108,0-53-1,-1 194-15,36 35-16,0-70 31,-17 53-16,17 17 17,0 0 77,53 18-46,52 106-32,-69-70-31,52 52 31,-53-35-15,-17-53-16,35 70 31,0-17 0,-36-53 110,-17-70-110,0-107 0,0-123 1,0 247-17,0-105 1,18 158-1</inkml:trace>
  <inkml:trace contextRef="#ctx0" brushRef="#br0" timeOffset="24745.78">31679 7179 0,'159'71'63,"176"193"-32,-176-105-15,35 176 15,-141-35 0,-53-88 0,0-160-31,0 37 0,-18-54 16,1 18 0,-36 53-1,35-106 17,1-18 14,-1 0-30</inkml:trace>
  <inkml:trace contextRef="#ctx0" brushRef="#br0" timeOffset="28433.57">33002 6791 0,'0'0'0,"-53"0"0,-35-18 16,-123 18 15,-36 0 0,106 0-31,-36 0 16,-281 0-1,211 0-15,-459 0 32,212 36-1,424-1-31,-54-35 16,-299 159 15,299-106-31,1-36 0,-106 54 31,70-36-15,71-17-16,-18-18 15,-159 35 1,-123 0 15,229-35 0,106 0-31,1 0 16,-160 18 15,141 17-31,36-35 16,-36 18 15,-17-18 0,53 0 1,35 17 30,-18 160-31,18 176 1,71-89-1,-53-193-31,-1 52 16,36 106 15,-53-176-31,18 36 0,-1-54 15,72 124 1,-72-124 0,36 88-1,-18-70 1,1 106 0,-19-106-1,-17 18 1,18 123-1,0-124 1,35 18-16,-36-35 16,18 88-1,18 106 17,-53-141-32,36-35 0,-36-1 15,35 212 1,-17 54 15,-18-231-15,0 231-1,0-195 1,0 247 0,70 176 15,-70-229 0,0-105 0,0-125 1,0-87-1,-18 0 16,36-1 0,35 1-32,159 17 1,370 36-1,-300-18 1,406 35 0,-512-70-1,301 70 1,-19-53 15,-70-35 0,-247 0-15,247 71 0,-317-71-1,194 53 17,-124-53-1,-71 0-31,1 0 0,140 0 15,-52 17 1,159 18 15,-248-35-31,-52 0 0,-1 0 16,1-35 46,0-53-46,-18 17 0,17-17-16,1 18 15,17-301 1,36-70 15,-1 53 16,-70 282-47,18 18 16,35-282-1,-35 246 1,-18 18-16,0 1 16,0 16-16,0 19 15,17-195 1,1 177-1,-18-229 1,0 228 0,35-175-1,-35 158 1,0-229 0,35-141 15,1 370-16,-36-18 1,-18-176 0,18 195-1,-18-89 1,-17-53 0,35 158-1,-35-16-15,35 69 16,-35-228-1,17 176 1,-70-230 0,53 247-1,-1-175 1,19 157 0,-1 36-16,-35-35 15,18-123 1,17 140-1,0-35 1,1 71 0,-1-18-1,1 35 95,-1 18-95,0 0-15,-35 36 16,-17 52 15,52-53-31,-35 0 0,0 36 16,36-36 15,17-17 94,-106-1-94,88-17-15,-35 18 0</inkml:trace>
  <inkml:trace contextRef="#ctx0" brushRef="#br0" timeOffset="48336.21">29034 10636 0,'17'18'109,"-17"141"-77,0-124-17,0 88 17,0-105-32,-35 17 46,17 1 48,-35-36-63,36 0-31,17-18 32,-18 0-17,0 18 17,18-17-17</inkml:trace>
  <inkml:trace contextRef="#ctx0" brushRef="#br0" timeOffset="48678.73">28945 10425 0,'18'-18'125</inkml:trace>
  <inkml:trace contextRef="#ctx0" brushRef="#br0" timeOffset="49601.53">29774 10672 0,'-17'35'62,"-18"0"-30,35-17 30,-18-1-31,36 36 157,123 18-157,-124-54-31,1-17 16,0 18 15</inkml:trace>
  <inkml:trace contextRef="#ctx0" brushRef="#br0" timeOffset="50059.05">29986 10689 0,'35'-17'47,"18"17"-16,-35 0 1,0 0-17,-1 0 16</inkml:trace>
  <inkml:trace contextRef="#ctx0" brushRef="#br0" timeOffset="50401.93">30004 10813 0,'17'17'78,"124"-17"-46,-105 0-32,-1 0 15,-17 0 16</inkml:trace>
  <inkml:trace contextRef="#ctx0" brushRef="#br0" timeOffset="51455.84">30656 10530 0,'0'53'62,"18"141"-30,-18-158-17,18 69 16,-1-175 110,54-177-110,-36 106 1,-35 123-32,0 1 15,18 17 32,52 35-16,-52 18-31,0-18 0,17 36 32,35 17-1,-70-71 63,36-87-63,-36-142 0,0 53 0,0 142 1</inkml:trace>
  <inkml:trace contextRef="#ctx0" brushRef="#br0" timeOffset="51993.68">31309 10707 0,'0'0'0,"0"-18"32,18 18-17,-1 0-15,1 0 16,88 0-1,-71-17 1,-17 17 0,-1 0 46,1 0-31</inkml:trace>
  <inkml:trace contextRef="#ctx0" brushRef="#br0" timeOffset="52417.35">31662 10477 0,'17'53'62,"-17"-17"-46,0-1-16,18 18 15,0 0 1,-18-36 15,17 1 0,19-18 16,-19-18-31</inkml:trace>
  <inkml:trace contextRef="#ctx0" brushRef="#br0" timeOffset="52681.78">31627 10213 0</inkml:trace>
  <inkml:trace contextRef="#ctx0" brushRef="#br0" timeOffset="53184.06">32050 10319 0,'35'0'47,"0"17"-31,18 195 15,-35-106 0,-18-88-31,18-1 16</inkml:trace>
  <inkml:trace contextRef="#ctx0" brushRef="#br0" timeOffset="53650.78">32120 10601 0,'36'-35'62,"87"17"-31,-123 0-31,18 18 0,-1-17 16,19-1 15</inkml:trace>
  <inkml:trace contextRef="#ctx0" brushRef="#br0" timeOffset="54009.48">32420 10195 0,'18'71'78,"17"140"-46,-35-193-32,18 17 31,-18-17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18:56.7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6403 3951 0,'53'35'62,"0"106"-30,-53-105-32,0 52 31,0-70-15,17 17-1,-17 18-15,18 0 16,-18 53-1,18-54 1,-18 19 0,17 0 46,1-1-46,-18-35-1,0 18 48,0-17-32,0-19-15,0 1-1,-18 35 1,18-18 0,0-17-16,0-1 15,-17 19 17</inkml:trace>
  <inkml:trace contextRef="#ctx0" brushRef="#br0" timeOffset="2131.67">6315 5962 0,'53'0'125,"-36"0"-109,1 0-16,17 0 31,0 0-15,-17 0-16,0 0 0,-1 0 15,19 18 16,-1 17-15,-17-18 0,-1 1-1,1 0 1,-1 17 0,-17-17-1,18 17 1,0 0-1,-1-17 1,-17 0-16,18 34 47,-18-16-31,0-19-1,0 1 1,0 0-1,-35 17 1,17-17-16,-35 17 31,0-18-15,18 1-16,0 0 16,-18-18-1,18 17-15,-1 1 16,19-18 109,-1 35 109,0-17-218,18 17-16,0-17 15,-17 88 1,17-53-16,0-18 0,0 0 16,0 18-16,0-18 15,0 54 1,0-37 0,0-16-1,0 17 1,0-36-1,-18 1 126,89-36-94,-1 18-31,-35 0-16,1 18 15,-1-18 16,36 35-15,-54-17-16,18-1 16,-17-17-16,35 36 15,-35-36 48,-1 0-32,36 0-15,-35-53-1,-18 0 1,0 35-16,18-17 31,-18 17 63,-18-52-63</inkml:trace>
  <inkml:trace contextRef="#ctx0" brushRef="#br0" timeOffset="4159.64">6174 8625 0,'-18'-17'31,"36"17"-15,123-18-1,-35 18 1,-54 0 0,19 0-1,-18 0 1,0 0 15,-36 0-15,19 0-1,-19 0-15,19-18 32,-19 18-1,1 0 31,-53 124-15,-1-106-31,1 35 0,0-18-1,17 35-15,1-34 31,17-1-15,-18 0 15,0-17-15,1 17 0,17-88 140,17 36-141,19-19 1,16 19 0,1 17-1,0 0 1,-17 0 0,-19 0-1,19 0-15,-19 17 16,1 1-1,-18 0 1,17-1 0,1 1-1,-18 70 17,0-17-17,-18 34 1,-70 54-1,35-53 1,0-53-16,36-18 16,-19 0-16,19 1 15,-54 52 1,-17-18 0,53-52-16,0-18 15,-54 18 1,36-18-1,36 17 1,-18 1 0,17-18 31,0 0-32,1 0 1</inkml:trace>
  <inkml:trace contextRef="#ctx0" brushRef="#br0" timeOffset="5316.77">6174 11112 0,'17'0'47,"71"389"-16,-88-1 0,-70-89-15,35-52-1,-36-88 1,53-106-16,1-18 16,-1-17-16,18 0 47,106-1 46,-53-17-77,159-53 15,-195 36-15,18-1 15,-17 18 0,17 0-15,-17 0-16,0-18 94</inkml:trace>
  <inkml:trace contextRef="#ctx0" brushRef="#br0" timeOffset="6026.32">6385 12224 0,'0'0'32,"18"17"15,-18 107-32,0-71-15,0 0 16,0 17-16,0 1 15,0-18 1,0 0-16,0 194 16,0-195 15,0 90-15,0-107-16,0 53 31,0-70-16,0-1 79,-18-17-94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19:48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8961 4075 0,'-18'35'46,"18"88"-30,0-34 0,0 34-1,0-17 1,0-18 0,0 0-1,0 18 1,0-53-16,0-18 15,0 53 1,0-17-16,0-36 16,0 53-16,0-52 15,0 17-15,0 35 16,0 0 0,0 0 15,0 0-16,0-17-15,0-53 16,0 87 0,-18-16-1,18-19-15,0 1 16,0-18-16,0 0 16,-17 0-16,-1 35 15,0 53 1,-17 18-1,35-18 1,0-35 0,0-1-1,-18 1 1,18-18 0,0 36 15,0-71-31,0 0 15,0 0-15,0 0 16,0 17-16,0 1 16,0 70-1,0 70 1,0-140 0,0 211-1,-17-53 1,17-17-1,0 0 1,0-36 0,0-88-1,0-17-15,0 123 16,0-123 0,0 17-1,0 18-15,0-54 16,0 37-16,0-72 15,0 107 1,0-71-16,0-18 16,0 106-1,0-70-15,0-1 16,0 36 0,0 35-1,0-88-15,0 35 16,0-35-16,0 0 15,0 71 1,0-19 0,0-69-1,0 17-15,35 52 32,-35-34-32,35 17 0,-17 124 31,-18-106-16,0-53 1,0-36 0,18 1 93,52-89-93,-52 18-1,70-52 1,-35-19 15,-18 36-15,18-36-1,35 1 1,-52 70-16,34-35 16,-35 53-16,36-54 15,70-52 1,-53 71 0,-52 34-16,-19 19 15,18-18-15,-35 17 16,18 0-16,0 1 15,52-54 1,-17 0 0,53-17-1,18 0 1,-19 18 15,54-36-15,-71 35-1,-52 18-15,17 18 16,-18-18-16,-18 18 16,36-36-1,-17 36-15,-19 17 16,19-35 0,-1-17-1,-35 35 1,17 17-16,19-35 15,-1 18 1,18-18 0,17-53-1,-34 71 1,17-18-16,35-71 31,-35 54-31,-36 34 16,54-52-1,-36 35-15,18-17 16,18-36 0,-36 71-1,-17-1 1,-1-17 0,1 36-1,0-18-15,-1 17 16,18-53-1,18 1 1,0-1 0,-35 54-1,17-19-15,18-34 16,-18 35 0,18-18-16,71-89 31,-54 54-16,1 18 1,17-36 0,-35 35-1,-18 18-15,-17 36 16,17-36 0,1 35-1,-1-17-15,-18 17 16,54-52-1,-53 52-15,17-17 16,-35 17-16,53-35 16,-18 36-1,-17-1-15,35-35 16,-36 18-16,107-89 47,-71 71-32,0-35 1,35-18 0,-35-17-1,-18 70-15,18-35 16,0 0 0,-18-1-16,0 19 15,36-71 1,17-53-1,-35 53 1,0 17 0,-35 54-1,-1 34 1,-17-34 15,18 17-15,0 18-16,-18 17 15,17-35-15,1 18 16,-1-18 0,-17 18-16,18-36 15,0 36 1,-1-36 0,36-17-1,18 17 1,-18 1-1,0-1 1,0 18 0,-1 0-1,-16 1 17,-1 16-32,-17 36 0,-1-17 15,1-1 1,0 0-16,-1 1 15,1-19 1,0 36-16,52-70 31,-17-1-15,-18 18 0,1 0-1,16 1 1,-34 52-1,0-18-15,-124-35 188,0 35-172,18-17-16,53 35 15,-18 0-15,0 0 16,0-18-16,0 18 15,-71 0 1,89 0-16,-18 0 16,-35 0-1,35 0-15,-17 0 16,-124 0 15,88 36-31,53-36 16,-53 0-1,-35 17 1,53-17-16,17 0 16,1 18-1,-1-18 1,0 0-16,-17 0 16,-18 0-16,36 0 15,-124 0 1,123 0-16,-17 0 15,-53 0 1,106 0 0,-18 0-16,0 0 15,-35 0 1,52 0 0,-17 0-1,-35 0 1,18 0-1,17 0 1,-18 0 0,54 0-16,-1 0 15,-70 0 1,17 0-16,54 0 16,-160 0-1,71 0 1,-35 0-1,0 0 1,-18 0 0,54 0-1,16 0 17,19 0-32,17 0 15,-35 0 1,52 0-16,1 0 0,-35 18 31,-1-1-15,0-17-1,36 0 1,-53 18 0,70-18-1,-35 18 1,-17-18-1,35 17 1,17-17-16,-35 18 16,35-18-16,1 17 15,-1-17-15,-35 18 16,36-18 15,-19 0-15,-34 0-1,17 0 1,35 18 0,-17-18 171,17 0-171,1 0-1</inkml:trace>
  <inkml:trace contextRef="#ctx0" brushRef="#br0" timeOffset="11589.13">9225 4516 0,'0'17'78,"0"36"-63,0 212 1,0-89 0,0-52-1,0-54-15,0 18 16,0-52-16,-18 16 16</inkml:trace>
  <inkml:trace contextRef="#ctx0" brushRef="#br0" timeOffset="13131.03">10724 4480 0,'0'0'0,"0"-17"16,0-19-1,18 19-15,0-19 0,17 36 16,36-17 0,34-1-16,-52 1 15,53 17 1,-88 0 0,35 17-1,-18 18 1,-35 18-1,18-35 1,-18 17-16,0 18 16,0 0-1,0-35 1,0 35-16,-18-18 31,-17 18-31,17-36 16,0 1-1,-17 0-15,17-1 16,-87-17 0,-19 0-1,-17 0 1,106 0 0,17 18 124,18 0-124,35 105-1,1-35 1,-19-35 0,1-17-1,70-1 79,159-18-78,-159 1-1,-70-18 1,0 0 46,-1-18-15,36 1-31,0 17-16,35-18 16,-35 18-16</inkml:trace>
  <inkml:trace contextRef="#ctx0" brushRef="#br0" timeOffset="14098.54">12700 4286 0,'0'0'0,"71"-35"15,87 0 1,-34 35 0,17 0-1,-71 53 1,-52-36-16,17 54 31,-35 17-15,0-35-1,0-18-15,0 53 16,-17-70 0,-1 17-16,-17 1 31,17-36 16,18-36 0,71 36-32,-36 0-15,0 0 16,1 0-1,-19 36-15,-17-1 16,18 18-16,-1 35 16,-17-17-1,0-36 1,0 18 15,-35-53-15,-18 0-1,36 0 1</inkml:trace>
  <inkml:trace contextRef="#ctx0" brushRef="#br0" timeOffset="16377.95">9384 6491 0,'18'18'63,"-54"282"-48,36-159 1,-35 0-16,17 70 16,18-158 15</inkml:trace>
  <inkml:trace contextRef="#ctx0" brushRef="#br0" timeOffset="17614.12">10654 6703 0,'0'0'0,"18"-36"16,-1 19-16,54-71 31,17 35-16,71 35 1,-106 18-16,35 0 16,0 0-1,-53 0 1,-17 18-16,-18-1 16,35 19-1,-35 34 1,0-35-16,0 18 15,0 18 1,0-36-16,0-17 16,-17 17-16,-1-17 15,-17-1 1,-36 1 15,-17-18-15,35 0-1,0 0 1,35 0-16,-17 0 16,-18 0-1,36 0-15,-1 0 63,0 53 46,18 35-93,0-17-1,0-1 1,0-17-16,18-35 31,17 17 63,89-17-78,-54-1-1,1 1-15,35-18 16,-71 0 0,0 0 15,0-35-16,-17-18-15,0 0 16,-18 18 0,0 17 15</inkml:trace>
  <inkml:trace contextRef="#ctx0" brushRef="#br0" timeOffset="18480.75">9278 9207 0,'0'18'32,"0"53"-17,0 17-15,0 71 16,0-18 0,0-35-1,0-18 1,0-53-1,0-17-15,0 17 16,0-17 0</inkml:trace>
  <inkml:trace contextRef="#ctx0" brushRef="#br0" timeOffset="24861.65">16192 4039 0,'36'53'125,"-36"247"-93,0-229-32,17-18 15,-17-36 32</inkml:trace>
  <inkml:trace contextRef="#ctx0" brushRef="#br0" timeOffset="25791.96">14376 6491 0,'17'18'47,"1"264"0,-18-229-47,0 53 15,0-89 1</inkml:trace>
  <inkml:trace contextRef="#ctx0" brushRef="#br0" timeOffset="27079.52">18309 6315 0,'71'-71'16,"-1"36"-1,-34 35 1,-1 0-16,0 0 16,0 0 15,-17 18-16,0 17-15,-18-18 16,0 72 0,0-72-1,0 54 1,-36-36 0,1-17-1,0-1 1,-18-17-1,18 0 1,-1 0 0,19 0-1,-1 0 17,0 71 46,18-18-63,36 88 1,-19-53 0,-17-35-16,0-35 15,0-1 1,18 1-1,17-18 1,18 0-16,18 0 16,52 0-1,-88 0 1,-17-18 46</inkml:trace>
  <inkml:trace contextRef="#ctx0" brushRef="#br0" timeOffset="28066.36">12347 9155 0,'18'70'46,"-18"54"-30,17-89-16,-17 0 16,0 0-16,0 1 15,0 17 17,0-36-32</inkml:trace>
  <inkml:trace contextRef="#ctx0" brushRef="#br0" timeOffset="29264.9">16122 9190 0,'0'-18'32,"0"-17"-17,18 0 1,-1-1 0,1 36-1,17 0 48,53 36-48,-88-19 1,18 19-16,-18 16 31,0-16-15,0-19-1,0 19 1,-35-36 0,-36 0-1,18 0 1,36 0 15,-1 0 16,0 141 0,18-106-47,36 18 16,-1-35 77,0-18-77,124 0 0,35 0-1,-124 0-15,36 0 16,335 0-1,-405 0 1,-19 0 0,18 0 15,36 0 0,-36-18-31</inkml:trace>
  <inkml:trace contextRef="#ctx0" brushRef="#br0" timeOffset="30149.3">20637 8767 0,'36'0'16,"-72"0"-16,125 0 0,-19 52 31,-52 1-16,-18 18 1,0 17 0,0-53-1,53 1 95,123 140-95,-158-123 1,-18 35 15,0 0-15,-71-17-1,18-36 1,0-35 31,18 0-31,-18 0-16,18 0 15,-36 0-15</inkml:trace>
  <inkml:trace contextRef="#ctx0" brushRef="#br0" timeOffset="32191.26">10425 11536 0,'-18'53'78,"18"53"-62,0 17 0,0-17-1,0-88-15,0 17 16,0-18 0</inkml:trace>
  <inkml:trace contextRef="#ctx0" brushRef="#br0" timeOffset="33377.97">14517 11536 0,'-18'-18'47,"18"1"-32,0-1-15,0 0 16,0-17-16,124 0 31,-107 17-15,71 18-1,-70 0 1,0 0 0,-18 18 15,0 52-15,0-34-16,0 16 15,-18-16-15,-17-1 16,17-17-16,-17 17 15,17 0 1,-52-35 0,52 0-1,-35 0 1,36-17 0,-19-1 15,19 0-16,-1 36 64,18 35-64,18 0 1,-1-18-1,1-17 32,0-18-31,299 70 0,18-34 15,-176-36-16,-124 0 1,0 0 47</inkml:trace>
  <inkml:trace contextRef="#ctx0" brushRef="#br0" timeOffset="34398.05">18292 11412 0,'-18'-17'63,"88"-36"-48,19 35 1,-36 18-16,17 0 0,1 0 16,-18 0-1,-18 35 17,-35 36-1,0 17-16,-35-35 1,17-35-16,0-18 16,18 17-1,-17-17 32,-1 0-31,36 0-1,70 0 1,-53 36 0,53 52-1,-88-35 1,0 17 15,0 1-15,-17-36-16,-1-35 15,-17 18-15,-1-18 16,-52 17 0,18-17-16,52 0 15,-17 0 1,0 0-16,-1 0 31</inkml:trace>
  <inkml:trace contextRef="#ctx0" brushRef="#br0" timeOffset="35286.18">22895 10971 0,'18'0'15,"35"36"1,-53 105 15,0 0-15,0 0-1,0-70 1,53-54 78,158-52-79,-193 17 1</inkml:trace>
  <inkml:trace contextRef="#ctx0" brushRef="#br0" timeOffset="35614.61">23142 11218 0,'35'89'62,"-35"-37"-46,18 1-16,0-17 0,-18 34 31,35 1-15,-35-36 15</inkml:trace>
  <inkml:trace contextRef="#ctx0" brushRef="#br0" timeOffset="60510.09">27799 4075 0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36:14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7391 3316 0,'17'0'47,"142"106"-16,-124-53-31,36 35 31,-1 159-15,-34 53 31,-1-106-16,-35-124-31,0 54 31,0 70 0,0-159-31,0 106 32,0-35-1,0-88-31,0 35 31,-18-36 32,18 36 30,0 53-61,0-71-32,0 71 31,-17-53-31,-1 71 15,18-89 1,0 0 0,0 212 15,0-194-31,0 53 16,0 282 15,0-282-31,35 229 31,-35-194-31,0 124 16,0-177-1,0 123 17,0-158-32,0 194 31,0-17-16,0-125 1,0 37 0,-53 104-1,53-175 1,-17-18-16,17 35 16,-18 106-1,18-123 1,0 17-16,0-35 15,0 194 1,0-177 0,0-17-1,0 35-15,0 106 32,0 1-1,18-72 0,-18 0 0,0-87-31,0-19 16,0 124 15,17-70-15,1-36-1,-18 1 1,0-1 0,0 0-1,0 53 1,0-70 0,0 53-1,0 105 1,0-158-1,0 34 1,0 19 15,-18-53 157,-17-18-173,-18-89 1,-53-52 15,89 106-15,-54-35 0,71 87 202,18 36-202,123 176 0,-106-176-1,36 71 1,-54-89 15,36-35 141,-17-53-156,-19 53-16,19-35 15,-1-18 1,-18 35-1,1 1 1,0-1 93,17 0-30,-17-17 249,-1 0-297,-17 17 110</inkml:trace>
  <inkml:trace contextRef="#ctx0" brushRef="#br0" timeOffset="2190.73">6791 3563 0,'18'0'31,"52"35"1,-35 1-32,-17-19 0,17 19 15,18 52 16,-35 0 1,-18-70-32,0 52 31,0 18 0,0-52 0,0 16 1,0 37-1,0-54 0</inkml:trace>
  <inkml:trace contextRef="#ctx0" brushRef="#br0" timeOffset="3746.56">7038 4974 0,'70'0'109,"36"0"-78,-88 0 1,17 35-1,-17-17-31,-18 17 16,17-17-16,19 123 31,-36-88 0,0 0 0,0-18 1,-53 0-1,18-17-31,-1-18 15,-122 0 17,122 0-32,-17 0 31,71 159 156,0-89-187,-1 19 16,19 87 15,-19-141-31,1 1 32,-1-36 77,125 17-78,-107-17-31,18 18 16,141 35 15,-177-53 0</inkml:trace>
  <inkml:trace contextRef="#ctx0" brushRef="#br0" timeOffset="5875.67">6985 7144 0,'0'0'15,"18"-18"-15,17 18 31,18 53 63,-53 70-63,0-70-31,0-17 16,-18 140 15,-52-70 1,17-88-1,106-18 109,88 35-108,-106 0 30,-35 124-31,0 17 1,-53-35-1,35-123-31,-105 0 31,-71-18 0,176 0-15</inkml:trace>
  <inkml:trace contextRef="#ctx0" brushRef="#br0" timeOffset="7296.06">7020 9031 0,'0'35'94,"0"212"-63,0-88-15,0-88 0,-17-18-16,-1 35 31,18-71-31,-18 19 16,-35-1 15,36-17 0,70-18 78,35 0-77,-53 0-1,0-18 0,-35 0 16,0-52-16,0 52-31,0 0 32,18 1 155,0 193-156,-18-105-31,0 123 32,0-177-32,0 1 31</inkml:trace>
  <inkml:trace contextRef="#ctx0" brushRef="#br0" timeOffset="14191.01">7902 4674 0,'18'0'94,"405"-17"-63,-370 17-15,123 0 15,-158 0-31,17 0 16,177 0 15,53 0 0,-212 0-31,-36 0 16,54 0 31,105 35-16,-158-35-16,70 18 17,-53-18-17,1 0 1,-1 0-16,-18 0 16,1 0-1,0-18 235,-71-35-219,35 18 235,-35-36-235,36 54-31,17-1 203,141 124-171,-106-53-32,0-18 0,-17-17 31,-89 52 188,-70 89-188,124-141-31</inkml:trace>
  <inkml:trace contextRef="#ctx0" brushRef="#br0" timeOffset="17326.84">9366 2752 0,'18'53'78,"-18"123"-47,0-141-31,0-17 16,-18 88 15,18-89 0,0 1 1</inkml:trace>
  <inkml:trace contextRef="#ctx0" brushRef="#br0" timeOffset="19441.9">8026 6756 0,'141'0'62,"0"0"-46,265 0-1,-265 0 1,141 0 0,71 0-1,-230 0 1,142 0 0,-159 0-1,282 0 16,-283 0-15,54 0 0,-106 0-16,35 0 15,1 0 1,-54-18-16,0 18 16,18-35-16,159-18 31,-142 35-16,36 18-15,88-17 16,-141 17 0,18 0-16,-54 0 15,89-18 1,-71 0 0,36 18 140,-18 0-141,-18 0-15,-17 0 16,-1 0-16,1 0 31,0-17 63,-18-1-78,0 0-1,-106-105 17,106 105-17,-18 1 1,1-1 15,-1 0 0,18 1 32,0-1 62,35 18-110,194 124 17,-229-19 202,-141 195-203,141-264-15,-35 34-16</inkml:trace>
  <inkml:trace contextRef="#ctx0" brushRef="#br0" timeOffset="20462.95">9278 4921 0,'0'53'47,"0"124"-15,0-142-32,0 0 15,0 0 1,0 1 15</inkml:trace>
  <inkml:trace contextRef="#ctx0" brushRef="#br0" timeOffset="21810.74">11183 4692 0,'71'-35'63,"70"17"-32,-124 18-31,89 35 62,-18 159-15,-88-158-47,0 34 31,-35-17 1,0-53-17,-36 0 17,36 0-17,0 0 16,35 106 157,88 158-157,-70-211-31,-1-53 110,1 0-95,105 36 16,1-1-15,-107-35 0,19-53-1,-1-53 32,-35 89-47</inkml:trace>
  <inkml:trace contextRef="#ctx0" brushRef="#br0" timeOffset="23856.1">7867 8555 0,'159'0'15,"-53"0"1,35 0-16,176 0 16,-211 0-1,300 0 16,-301 0-31,389 0 32,159 0-1,-512 0-31,36 0 16,369 0 15,-440 0-31,71-18 0,-54 1 15,212-54 17,88 36-1,-105-18 0,-212 35-31,476-35 31,-176 0-15,-248 36 0,-17 17-16,1 0 15,157-36 1,-122 19 0,-142-1-16,0 18 15,1-17 16,-1 17 1,88 0-1,-140-18 63,-71 0-63,35 1-31,-106-107 31,35 36 0,72 70 1,298 106 124,-69 1-109,-160-72-32,-17 36 157,0-17-156,-35 52 0,35-71-1,0 19 1,0-19-1,0 1 1,0 0-16,-17-1 16,-19 18 15</inkml:trace>
  <inkml:trace contextRef="#ctx0" brushRef="#br0" timeOffset="24663.48">9013 6950 0,'0'35'31,"0"177"0,0-159 0</inkml:trace>
  <inkml:trace contextRef="#ctx0" brushRef="#br0" timeOffset="26217.05">11271 6932 0,'36'0'47,"158"0"-16,-177 0-15,1 0-1,35 18 17,-36 52-1,1 1 0,-18-36-15,-35-17-1,17-1 1,-17-17 0,-36 0 15,36 0 0,17 0-15,1 36 156,17 122-141,17-122-15,1-19 140,105 1-125,-105-18-15,35 0 31,0-106-16,-35 71 16</inkml:trace>
  <inkml:trace contextRef="#ctx0" brushRef="#br0" timeOffset="27024.49">13264 6491 0,'0'0'0,"18"0"0,17 0 31,-17 0-15,35 71-1,-53-18 17,0-18-17,-18-18 17,71 19 61,-18-1-77,-35-17-16,0 17 16,0 18-1,0-35 1,-17 17-1,-1-18 1,-17-17 0,17 0-1,1 0 1</inkml:trace>
  <inkml:trace contextRef="#ctx0" brushRef="#br0" timeOffset="28841.33">8308 10813 0,'106'0'31,"352"0"-15,-211 0-16,36 0 15,281 0 1,-317 0-16,0 0 16,458 0 15,-528 0-31,34 0 15,707 0 17,-671 0-17,529 0 1,-529 0 0,599 0-1,-599 0 1,476 0 15,-405 0-15,-177 0-16,282 0 31,-281 0-31,228 0 31,-264-18-15,-71 18-16,0-18 15,-17 18 17,-18-17 93,-229-266-94,70 178 0,124 69 0,35 72 79,335 211-79,-159-159 0,-158-71 1,-71-17 46,18-17-47,-36 17 0,-17 53-15,17 35-16,18 0 15,-105 177 1,105-159-16,-35 17 31,70-70 1,-53-141 30,36 35-62</inkml:trace>
  <inkml:trace contextRef="#ctx0" brushRef="#br0" timeOffset="29511.25">8784 8731 0,'35'0'31,"1"36"-31,-36 16 16,0 195 15,17-211-31,-17-1 16,0 18 15,18-53 47</inkml:trace>
  <inkml:trace contextRef="#ctx0" brushRef="#br0" timeOffset="30811.07">11254 8802 0,'17'0'31,"1"0"-31,70 0 32,-70 0-32,17 0 15,18 0 17,-18 53-1,-35 0-16,0-36-15,18 1 16,-18 17 0,0 0-1,-53 1 17,35-36-32,-17 0 0,-36 0 31,19-18 0,34 53 125,18 1-140,18 34-16,-18-52 16,0-1-1,0 1 63,88-18-46,0 0-17,-53 0 1,194 35-1,-211-70 48,-18-35-32,0 52 0</inkml:trace>
  <inkml:trace contextRef="#ctx0" brushRef="#br0" timeOffset="31657.06">13264 8572 0,'0'0'0,"106"-17"16,-70 17-1,-19 88 16,-17-70-15,0 17 0,0 18 15,18-18 63,-18 0-47,0-17-32,-35 70 1,17-70-1,0 0-15,-17-18 16,-53 0 0,70 0 46,1 0-46,-1 0-16</inkml:trace>
  <inkml:trace contextRef="#ctx0" brushRef="#br0" timeOffset="32873.11">15081 8378 0,'0'18'94,"18"282"-63,0-212-31,-18-17 16,0-1-1,52-70 126,1-35-110,-35 17-15,-18-52 15,0 52-15,0-35 15,0 36-31,18 122 141,70 231-110,-71-301-15,-17-18 15</inkml:trace>
  <inkml:trace contextRef="#ctx0" brushRef="#br0" timeOffset="46101.55">9419 2487 0,'0'0'0,"-35"0"16,-89 0-1,-87 141 17,140-70-1,71-36-15,-17 18-16,17-18 15,0 18 1,0-35-1,17 88 1,18-18 0,1-18-1,-1-34-15,-17-19 16,17 1 0,35 35-1,19-36 16,158 36-15,-177-53 0,-52 0 31,17 0-32,0-35 1,-17-18-1,-18-17 1,0 34 0,35-87-1,-35 70 1,0-53 0,0 71-1,0 17-15,0-17 16,0 17 15,-17 1-15,-36 17-16,-35-18 15,-124 0 1,159 18 0,35 0-1</inkml:trace>
  <inkml:trace contextRef="#ctx0" brushRef="#br0" timeOffset="47311.95">11659 4057 0,'-88'0'31,"35"0"-15,-17 0-1,34 0-15,1 18 16,-53 70 0,-71 53 15,89-18 0,52-105-31,0 17 16,1 53 15,17-52-15,0 52-1,0 88 1,53-52-1,-36-107 1,124 125 0,106 16 15,-176-105-15,70-35-1,-35-1-15,-36-17 16,54 0-1,-54 0 1,-34 0 0,-19 0-16,36 0 31,35-105 0,-35-54 0,-53-70 1,0 193-32,0-158 31,-17 106-15,-72-35-16,-334-318 31,264 352-16,-35 54 1,141 35-16,1 0 16,-19 0-1,53 18-15,-17-1 16,17 1-16,1-18 31,17 18-15,0 123 15</inkml:trace>
  <inkml:trace contextRef="#ctx0" brushRef="#br0" timeOffset="48433.44">13282 6385 0,'0'0'0,"-18"0"16,1 0-16,-18-17 16,-71 17-1,88 0 1,-35 0 0,35 17-16,18 19 15,-52 52 1,52-53-16,0 18 15,0 35 1,0 71 15,123 35 1,-88-159-32,142 71 31,-124-88-16,35-1-15,212 1 32,-283-18-17,72-18 1,-54-17 0,-18 17-16,36-123 31,-53 71-16,18-18 1,-18 35-16,0-89 31,0 72-15,-88-36 0,-18 18-16,18 17 15,-265-52 1,300 123-1,-88-18 1,88 18-16,18 0 16,-53 36 15,52 34 0,36-52-15,0 17-16,-35 106 15</inkml:trace>
  <inkml:trace contextRef="#ctx0" brushRef="#br0" timeOffset="49566.88">15169 8202 0,'0'0'0,"-35"-18"15,-124 18 17,124 0-17,-53 71 1,53-18-1,-71 229 17,106-211-17,-18 176 1,18-194 0,0 70-1,106 53 16,106-105 1,-124-53-32,53-18 15,124 70 1,-142-70-16,1 0 16,34-88 15,-140 35-16,35-141 17,-36-35-1,-17 70 0,-17 71-31,-18 0 0,-107-71 31,-34 18-15,53 105-16,-19 1 31,1 53 1,88-1-1,36 1 0,-1-18-31</inkml:trace>
  <inkml:trace contextRef="#ctx0" brushRef="#br0" timeOffset="54244.7">7073 3440 0,'0'-18'15,"-17"-35"1,-54 35-16,-17 1 16,35 17-1,-88 0 1,70 17 0,54 1-16,-1 17 15,-70 71 16,70-53-31,0 71 16,1-72 0,17 72-1,0 17 17,0-88-17,0 0-15,70 53 16,-34-71-1,140 106 1,-123-123 0,35 17-16,-35-35 15,123 71 1,-140-71 0,17 0-16,-18 0 15,71-18 1,-71 0-1,71-35 1,-71 36 0,36-54-1,-54 18 1,-17 18 0,0-141-1,0 105 1,-17-52-1,-1 87-15,0 1 16,-17-53 0,-35 35-16,-1-18 15,53 54-15,1-1 16,-1 0 0,18 1-16,-53-1 15,36 18-15,-1-18 31</inkml:trace>
  <inkml:trace contextRef="#ctx0" brushRef="#br0" timeOffset="56373.95">7426 4904 0,'0'0'0,"-35"-18"16,-142-17 15,142 17-31,-88-17 31,-54 123 0,124-53-15,-106 89 0,107-71-1,16 52 1,19-52-1,-19 247 17,36-212-32,0 18 15,36 194 17,17-212-32,-18 18 15,18-35-15,-18-1 16,89 89 15,-54-124-31,71 36 31,283-36 1,-372-35-17,319-159 16,-354 142-15,19-71 0,-19 17-16,-17 18 0,18-194 47,-89 0-16,19 159-31,-1 35 15,-71-123 17,89 140-32,-18-17 31,35 18 0,-35 18 0</inkml:trace>
  <inkml:trace contextRef="#ctx0" brushRef="#br0" timeOffset="58760.48">7355 7144 0,'0'0'0,"-17"-18"15,-19-17 1,1 35-1,18 0-15,-54 0 16,18-18 0,-35 18-1,35 0 1,-176 71 0,158-36-1,-70 88 1,70-70-1,54-35-15,-1 17 16,-35 71 0,36-71-1,-36 142 1,53-124 0,-18 105-1,18-69-15,0 69 31,0-122-15,0 17-16,0 105 31,35-87-15,54 17 15,87-35-15,-70-53-1,0 0-15,88 0 16,-89 0 0,142-35-1,-35-106 17,-194 141-17,17-36 1,0 19-16,1-19 15,-19 19 1,1-36 0,-18 18-16,53-159 31,-53 158-15,0-17-16,0-194 31,0 195-16,-71-160 1,36 159 0,0 0-16,-71-70 31,53 70-15,-35-18-1,52 36 1,1 17-16,-18-17 31</inkml:trace>
  <inkml:trace contextRef="#ctx0" brushRef="#br0" timeOffset="62068.57">7267 9119 0,'0'0'0,"-88"-35"15,35 17 17,-35-17-1,35 35-16,-53 0 17,71 0-17,-124 18 1,106 17 0,-17 36-16,17-1 15,35 18-15,-52-17 31,70-53-15,-36 211 15,36-35 1,0-106-17,71 88 1,-54-140-1,36 52 1,0-35 0,35-18-1,212 0 17,-282-35-32,35 0 15,123-70 16,-158 70-31,70-124 32,36 36-1,-89 71-15,35-36-1,-52 35 1,-18-88 15,35 53-31,-35 0 16,0-88-1,0 88 1,-105-229 0,69 194-16,19 35 15,-54-53 1,71 88-16,-18 1 15,-17-1 1,-53 18 31,-53 18-16,123-18-31,1 0 31,-1 70-15</inkml:trace>
  <inkml:trace contextRef="#ctx0" brushRef="#br0" timeOffset="67373.75">6174 11483 0,'0'18'172,"0"228"-141,0-175-31,-18-18 16,-17 159 15,35-159-31,0-18 16,-18 35 15,0 89 0,1-106-31,17-35 16,0 17 15,0-70 78</inkml:trace>
  <inkml:trace contextRef="#ctx0" brushRef="#br0" timeOffset="68401.73">6685 10495 0,'-194'18'31,"388"-36"-31,-547 230 16,248-124-1,-301 388 16,318-335-31,17-88 0,-123 194 32,-35 88-1,193-246-31,-16-1 16,-37 300 15,89-282-31,0 35 15,159 441 17,-106-423-32,18-36 15,211 265 17,141-123-1,159-159 0,-370-106-31,229 0 31,-71-265 1,-352 212-32,52-194 31,-70-159 0,0 265-31,0-247 31,-35-141 1,-229-124-1,158 495-31,-176-160 31,-71 124 0,-35 141 1,88 53-1,71 35 0</inkml:trace>
  <inkml:trace contextRef="#ctx0" brushRef="#br0" timeOffset="70547.23">17392 8467 0,'-18'0'140,"71"-18"-108,0 0-17,35 54 17,-52-1-17,-1 35 1,-35-34-1,0 299 17,0-247-17,0 106 1,0-159 15,-35-35-15,-36-17-1,18 17 1,-70-71 0,87 54-16,19 69 109,17 54-93,0 194-1,0-229 1,0-1-16,53-87 94,0-1-79,35 18 1,-18 0-16,36 71 31,-88-71-15,35 0 15,-53-18-15,17-17-16,1 17 15,0-35-15,-1 35 16,-17 1 0,0-18-1,0-1-15,0-70 31</inkml:trace>
  <inkml:trace contextRef="#ctx0" brushRef="#br0" timeOffset="71596.12">17004 8061 0,'0'0'0,"-194"159"15,159-89 1,-71 124 0,-53 494 15,159-547-16,0 106 1,0-141-16,0 18 16,18 123-1,70 35 1,53 18 0,53-36-1,-106-176-15,53 18 16,388 53 15,-387-159-15,299 35-1,-300-35 1,70-159 0,-193 107-1,194-354 16,-195 318-15,36-1 0,-35 37-16,35-54 0,-36 18 15,1-18-15,0 18 16,-18-71 0,0 53-16,-71-176 31,18 123-16,18 53-15,-230-300 32,195 283-17,-18 35-15,17 17 16,-493-158 15,405 176-15,-282 71 15,370-1-15,-52 36-1,-18-18 1,35-35 0,88 18-16</inkml:trace>
  <inkml:trace contextRef="#ctx0" brushRef="#br0" timeOffset="105265.65">23160 6174 0,'-18'0'32,"1"0"-17,-19 0-15,36-18 16,-17 18-1,-19-35-15,1-1 16,0 19 0,0 17 15,-1-18 0,19 18-15,-1 0-16,-53 0 15,36 0 1,0 18-16,-71 35 31,88-36-15,-17 36 0,17-35-1,-17 35 1,35 0-1,-17-36 1,17 36 0,-18-17-16,18-19 15,0 54 1,0-36-16,0 53 31,0-70-15,0 17-16,0 0 15,0 1-15,18 34 16,-18-52-16,17 52 31,1-34-15,17-1 0,0 18 15,-17-35-16,0-1-15,-1 1 16,19 17 15,-1 0-15,53 1 15,-53-36-31,36 17 31,-1-17-15,-34 0-16,-1 0 16,0 0-1,1 0 1,-1 0 0,53 0 15,-35 0 0</inkml:trace>
  <inkml:trace contextRef="#ctx0" brushRef="#br0" timeOffset="106844.47">24712 6103 0,'-70'53'62,"-89"141"-30,123-141-32,-16-18 15,-19 71 1,36-35-1,-1-36-15,1 0 16,-35 71 15,17-53 1,70-35 93,407-1-94,-318 1-16,-36-18 1,-52 0-16,52 35 109,-52-35-77,17 0 108,-17 0-108,-1 0 46,19 0-63</inkml:trace>
  <inkml:trace contextRef="#ctx0" brushRef="#br0" timeOffset="107494.81">25894 6191 0,'18'-17'62,"52"17"-30,-35 0-32,-17 0 15,35-18 16,-35 18-31</inkml:trace>
  <inkml:trace contextRef="#ctx0" brushRef="#br0" timeOffset="108088.37">25947 6473 0,'35'-35'79,"124"-35"-48,-142 52 0</inkml:trace>
  <inkml:trace contextRef="#ctx0" brushRef="#br0" timeOffset="109154.85">26705 5856 0,'0'0'0,"53"-18"32,-35 18-32,17 0 47,36 71-16,-54-18-31,1 17 15,35 89 1,-36 71 0,-17-107 15,0-88 16,-17-17-32,17-36 17,0-17-17,-18-53 1,18-230 0,18 212-1,70-158 1,-53 211-1,18 0-15,18-88 47,-71 123-15</inkml:trace>
  <inkml:trace contextRef="#ctx0" brushRef="#br0" timeOffset="120218.79">20779 5239 0,'0'158'31,"17"-16"-15,-17-37-16,0 72 15,106 652 17,-53-670-32,-18 88 15,89 458 17,-71-529-32,-53-87 15,53 105 1,-53-124-16,17 1 15,1-18-15,-18-18 16,17-17 15,19 17 47,634-17-46,-176-36-17,-212 18 1,36 0-16,-1 0 16,459-35 15,53-54 0,265 54 0,-777 18-31,1-54 16,458-17 15,-353-18 0,-158 71 1,-177-18-1,71-35 0,-106 52-31,-18 19 16,0-36-1,-35 0 1,0-247 15,-317-335 1,88 53-1,176 476-31,35-17 15,-105-512 17,70 247-1,35 158 0,-17 1 0,17 158-15,-35-140 15,35 193-15,18 0-16,-158 18 109,-530 177-77,53-18-1,141-18 0,300-88-15,-106 35-1,106-53 1,-53-17 0,88-1-16,53-17 0,-17 36 15,-18-19 1,35 1-16,-17-18 0,-19 35 15,19-17 1,52-1-16,-228 36 31,-213-35 1,36 35-1,317-53-16,124 0 1,-18 0-16,0 0 16,-141 0-1,106 0 1,-159-18 0,176 18-1,1 0 1,-19 0-16,19 0 0,35 0 15,-54 0 17,1 0 77,18 0-93,-89 36-1,18-1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31:48.9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22648 3581 0,'0'88'63,"0"0"-47,0 71-1,0 17 1,0 18-1,0-70 1,18-36-16,-18-35 16,0 17-1,18-175 79,35-178-63,-36 89-15,1 71 0,-1 52-16,-17 36 15,18 0 1,0-1-1,-18 19-15,17-1 16,36-17 0,0 35-1,-18 0 1,-17 0 0,35 35 46,-53 0-46,0 1-16,18-1 15,-18 71 1,35 0-16,-35-89 16,18 54-16,-1 52 15,-17-17-15,18-35 16,-1 70-1,1-106 1,106-88 93,-54 0-109</inkml:trace>
  <inkml:trace contextRef="#ctx0" brushRef="#br0" timeOffset="460.34">23865 3387 0,'0'35'63,"0"53"-48,0 71 1,0 17 0,0-70-16,0-18 15,0 18 1,18-35-1,-18-54 1,0 1-16</inkml:trace>
  <inkml:trace contextRef="#ctx0" brushRef="#br0" timeOffset="700.95">24077 4692 0</inkml:trace>
  <inkml:trace contextRef="#ctx0" brushRef="#br0" timeOffset="1674.2">19756 5345 0,'17'-18'47,"318"-53"-31,53 18 0,177 18-1,105 0 1,36 35-1,-371 0 1,53 0-16,18-53 0,-89 53 16,1 0-16,-36-35 15,0 35 1,0-18-16,-70-17 0,70 17 16,0 18-1,-35-35-15,0 35 16,106 0-1,-177-18 1,-158 18 0</inkml:trace>
  <inkml:trace contextRef="#ctx0" brushRef="#br0" timeOffset="2829.24">20867 6667 0,'0'-17'15,"0"-18"1,17 35-1,54-18 1,-53 18-16,-1 0 16,19 0-1,-19 18-15,1-1 16,52 213 15,-17-36-15,-17-18-1,-36-35 1,0-70 0,0-213 77,-36 19-77,36-124 0,0-53-1,53 124 1,-18 88 0,1 17 15,-1 36-16</inkml:trace>
  <inkml:trace contextRef="#ctx0" brushRef="#br0" timeOffset="3300.94">21766 5980 0,'36'194'62,"17"70"-46,-18-105 0,0-53-16,36 176 15,-36-211 1,-17-1-16,17 54 16,-17-72 15,-1-34-31</inkml:trace>
  <inkml:trace contextRef="#ctx0" brushRef="#br0" timeOffset="3566.88">22278 8308 0,'18'0'63,"-1"0"-1,1-18-46,35-35 0</inkml:trace>
  <inkml:trace contextRef="#ctx0" brushRef="#br0" timeOffset="4250.35">23072 6279 0,'0'0'0,"-36"0"15,19 0-15,-1 0 0,-88 53 32,18 141-17,35-70-15,36-1 16,-36 283 0,53-230-1,0 18 1,17-52-1,36-107 1,0 18 0,-35-36-1,17 1 1,-17-18-16,17 0 31,18 0-15,-18 0-16,0 0 15,1-35-15</inkml:trace>
  <inkml:trace contextRef="#ctx0" brushRef="#br0" timeOffset="5093.25">23319 6438 0,'0'124'63,"70"70"-47,18-53-1,-70 88 1,0-158-16,-1-1 15,-17-35-15,0 1 16,18-19 0,-18-140 62,0-36-63,-35 18-15,35 35 16,-36-141 0,36 177-16,-17-36 15,17-53 1,0 124-16,0-18 16,0 18-16,17 17 15,1-17 1,35 35-1,35 0 1,18 141 0,-18 35-1,-35-52 1,-18-36-16,54 88 16,-37-35 15,-16-88-31,-19-17 15,-17 34 1,18-52 0</inkml:trace>
  <inkml:trace contextRef="#ctx0" brushRef="#br0" timeOffset="5437.42">24412 6738 0,'35'-35'63,"89"17"-47,-53 18-16,17-35 15,-18 17 1,-34 1-16,-19 17 47</inkml:trace>
  <inkml:trace contextRef="#ctx0" brushRef="#br0" timeOffset="5832.92">24924 6121 0,'53'88'47,"105"353"-16,-105-353-31,0 53 31,-17-70-15,-36-36-16,17-17 16,-17-1-1,18-17 32</inkml:trace>
  <inkml:trace contextRef="#ctx0" brushRef="#br0" timeOffset="6349.51">24924 5574 0,'0'0'16,"106"0"0,-54 0-1,37 88-15,246 159 16,-88-18-1,-71-17 1,-88 0 0,-52-71-1,-1-53 1,-17-17-16,-18 352 47,0-370-32,0 0-15,0-18 16,0 36 0,17-89 46</inkml:trace>
  <inkml:trace contextRef="#ctx0" brushRef="#br0" timeOffset="6765.61">26511 5733 0,'18'0'78,"35"194"-46,-36-124-32,36 36 15,-17-18 1,-19-52 0,1-1-16,0 0 15,17 18 16,-35-18-31,17-17 16,-17 35-16</inkml:trace>
  <inkml:trace contextRef="#ctx0" brushRef="#br0" timeOffset="7063.81">27146 7726 0</inkml:trace>
  <inkml:trace contextRef="#ctx0" brushRef="#br0" timeOffset="8739.29">26758 6209 0,'18'53'110,"-18"17"-95,17-34 1,-17 17 0,18-18-1,-18-18 1,0 19 0,18 17-1,-1-18 1,-17 0-1,18 0-15,0 18 32,-18-17-17,17-36 1,1 35 62,0 0-62,17 18-1,-18-35 1,-17-1 0,0 1-1,0 0-15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33:31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3898 2187 0,'-17'0'78,"17"18"-63,-106 123 17,88-106-32,-17 53 0,17-52 15,1-1 1,-1 18 0,18-35-1,0 34 1,0-34-1,0 0 1,0-1 0,0 1-1,0 0 1,0 17-16,0 0 16,35 0-1,0 1 1,-17-36-16,53 35 31,17-17-15,-18-18-1,-17 0 1,-17 0 0,-1 0-1,0 0 1,-17 0 62</inkml:trace>
  <inkml:trace contextRef="#ctx0" brushRef="#br0" timeOffset="1571.22">4463 2364 0,'-18'35'78,"18"71"-62,0-18-1,0-18 1,0-52 0,0 0-1,0-1 1,18 1 0,17-18-1,0 0 1,0 0-16,18 0 15,18 0 17,-36 0-32,0 0 0,-17 0 15,17-35 1,-17 17 0,0-52-1,-18 52 1,0-17-1,0-1-15,0 1 32,0 17-17,0 1-15,0-1 16,0 1 0,0-1-16,-18-17 31,-35-1 0,0 19-15,0 17-1,0 0 1,-17 0 0,17 17-1,18 1 1,35 0-16,-18-1 15,18 19 1,0-19 0,0 18-1,0-17-15,0 17 16,0 36 0,0-36-1,18 18 1,-1-35-1,1-18 17,0 0-17,-1 0 1,1 0 0,35-36-1,-53 1-15,35-18 16,-35 36-1,18-19-15,-18 1 32,0-18-17,0 18 1,17 70 109,54 89-109,-54-54-16,19 1 0,-1-18 15,0 0 1,1 17-1,-19-52 64,19-18-64,34-106 1,18 0-1</inkml:trace>
  <inkml:trace contextRef="#ctx0" brushRef="#br0" timeOffset="2119.27">5380 2222 0,'0'18'31,"0"17"-15,17 18-16,19 36 15,-19-37-15,1 37 16,0 34 0,-1-88-16,1 18 15,-18-35 1</inkml:trace>
  <inkml:trace contextRef="#ctx0" brushRef="#br0" timeOffset="2620.57">5362 2575 0,'18'-35'62,"17"0"-46,36 17 0,-18 18-16,88-18 15,-53 18 1,-53-17 0,-17 17 46,52 0-31,-34 0-31</inkml:trace>
  <inkml:trace contextRef="#ctx0" brushRef="#br0" timeOffset="3539.5">6068 2064 0,'0'-18'32,"35"36"-17,-17 176 1,17 35-1,-17-158-15,-18 17 16,17 18 0,1-36-16,-18-105 156,0-18-140,0-53-1,0 71 1,0 0-16,18 17 15,-1 0 1,1 18 0,-1 0-1,1 0 1,17 36 0,-17 17-1,0-1 16,-1-16-31,-17-19 0,18 36 32,-18-17-17,0-1-15,0 0 16,0 18 0,0-18-16,0 1 15,-18-19 1,-17 1-1,17-18 17,1 0-17,17-18 1,0-17-16,0-71 16,0-17-1</inkml:trace>
  <inkml:trace contextRef="#ctx0" brushRef="#br0" timeOffset="4004.33">6703 1799 0,'0'0'0,"35"0"16,283 124 15,-89 105-15,-88 18 0,-35-18-1,-89-158-15,1-18 16,0 17-1,-18-17 1,17-53-16,-17 18 16,0 35 15</inkml:trace>
  <inkml:trace contextRef="#ctx0" brushRef="#br0" timeOffset="5220.33">4551 3069 0,'35'-17'109,"-17"17"-78,88 0 1,-18 0-17,-18 0 1,-52 17-16</inkml:trace>
  <inkml:trace contextRef="#ctx0" brushRef="#br0" timeOffset="5936.73">5803 3228 0,'88'0'31,"142"0"-15,-54 0-1,-123 0-15,-35 0 16,-1 0 171</inkml:trace>
  <inkml:trace contextRef="#ctx0" brushRef="#br0" timeOffset="14407.55">6879 1235 0,'0'-18'63,"0"36"-32,0-1-16,0 89 1,0-35 0,0 17-1,0-35 1,0-36 0,0 1-1,0 17 1,0 1 31,18-1-32,-1-17-15,1 17 16,0-17 0,-1-18-1,1 17 1,0-17 31,-1 0-32,1 0-15,0-17 16,-1-1 0,1 0-1,-18 1 1,17-19 15,-17-17 0,0 0-15,0 36 0,0-54-1,0 54-15,0-19 16,0-34-1,0 52 1,0 1-16,0-19 31,0 19-15,0-1 0,-17 18 109,-1-18-110,1 18-15,-1 0 16,0 0-1,1 0-15,-36 0 47,-18 53-15,54 0-17,-1-18 1,0-35-1</inkml:trace>
  <inkml:trace contextRef="#ctx0" brushRef="#br0" timeOffset="15041.84">8167 1976 0,'53'0'47,"70"0"-32,54 0 1,52 0 0,-123 0-1,-71 0 1,-17 0-16</inkml:trace>
  <inkml:trace contextRef="#ctx0" brushRef="#br0" timeOffset="15518.92">8537 2170 0,'-17'0'47,"122"35"-16,37-18-15,-107-17-16,18 18 15,0-18 1</inkml:trace>
  <inkml:trace contextRef="#ctx0" brushRef="#br0" timeOffset="16302.91">8696 1605 0,'53'18'16,"-18"-1"-1,106 54 1,0-18 0,-88-35-16,18 34 15,17-34 1,-53 0-1,-17-18 110,0 0-93,-18 53-32,0 0 15,-18 158 1,-35-105-16,35-18 16,1 0-16,-1-35 15,-17 53 1,35-88-16,0-1 15,0 1 79,35-36-94</inkml:trace>
  <inkml:trace contextRef="#ctx0" brushRef="#br0" timeOffset="18775.9">13264 1446 0,'18'36'78,"-18"69"-62,18-52 0,17 194-1,-35-194 1,18 0-1</inkml:trace>
  <inkml:trace contextRef="#ctx0" brushRef="#br0" timeOffset="20075.5">20567 1587 0,'70'0'79,"72"0"-64,-37 0-15,-16 0 16,69 0-1,-69-17 1</inkml:trace>
  <inkml:trace contextRef="#ctx0" brushRef="#br0" timeOffset="20537.21">20955 1746 0,'71'-35'125,"34"-18"-110,-69 53 1,-1 0 0,0 0-1,-17 0 1</inkml:trace>
  <inkml:trace contextRef="#ctx0" brushRef="#br0" timeOffset="21220.88">21255 1411 0,'123'-18'78,"71"36"-62,-88-18-16,-35 0 15,52 0 1,-88 0-1,-17 71 95,-177 176-79,106-159-31,1 0 16,-1-17-1</inkml:trace>
  <inkml:trace contextRef="#ctx0" brushRef="#br0" timeOffset="22440.15">28222 758 0,'0'18'47,"0"158"-32,0 19 1,0 16 15,0-123-15,0-35-1,0-35 63</inkml:trace>
  <inkml:trace contextRef="#ctx0" brushRef="#br0" timeOffset="26037.83">3863 4322 0,'-53'35'47,"-53"71"-31,71-53-1,17-18-15,1 18 16,-1 17-1,18-34-15,0 69 32,0-34-17,0-36 1,18 1 0,17-1-1,-17 0 1,34 18-1,-34-53-15,35 18 16,0-18-16,35 0 16,-35 0-16,0 0 15,17 0 1,-52 0-16,35 0 16,0-36-1</inkml:trace>
  <inkml:trace contextRef="#ctx0" brushRef="#br0" timeOffset="27323.27">4463 4480 0,'0'18'62,"0"70"-46,17-53-16,19 36 16,-19-36-16,18 0 15,1 1-15,-19-19 16,19 1-16,-19-18 15,71 18 1,18-18 0,71-53-1,17-35 1,-159 52 0,0 19-1,-35-1 16,0-35 1,0 35-32,0-17 0,-53-35 31,-52-1-15,34 53-1,36 1 1,17 17-1,0 0 17,1 0-17,-18 0 1,17 17-16,-35 36 16,18 18-1,35-53 1,-18 17 15,18-18-31,0 19 0,0-1 16,0 0-1,35 18 1,1-35 0,17-18-1,-18 0 1,35 0-1,-34-18 1,-1-35-16,-17 18 16,-1 17-16,1-17 15,-1-18-15,-17 36 16,0-19 0,0 19-16,0-1 15,0 124 110,0 35-109,36-71-1,-19-17 1,1-17-16,141-36 94,-89 0-94</inkml:trace>
  <inkml:trace contextRef="#ctx0" brushRef="#br0" timeOffset="27737.24">6174 4145 0,'0'35'47,"35"230"-16,-35-194-15,18-1 0,-18-52-16,17 17 15,-17-17 1,18 17-1</inkml:trace>
  <inkml:trace contextRef="#ctx0" brushRef="#br0" timeOffset="28238.46">5927 4480 0,'0'0'0,"70"-70"47,54 52-31,-36-17-16,-53 35 16,53-18-1,-35 1 1,-35 17-16,0 0 15,17 0 1,0-18-16,-17 18 16,-1 0-16</inkml:trace>
  <inkml:trace contextRef="#ctx0" brushRef="#br0" timeOffset="29162.52">6756 4022 0,'17'0'32,"19"123"-17,-36-88 1,17 71-16,1-53 15,17 35-15,-17 1 16,-1-54 0,-17-18-1,0 1-15,18 0 16,-18 17 0,0-88 124,0-17-124,0 34-1,0-17-15,18-52 32,-18 87-17,17 0 1,19 18 0,-19 0-1,19 0 1,16 18-1,-34 17-15,0 0 16,-1 36-16,1-36 16,-18 71-1,0-35 1,0-1 0,0-35-16,-18-17 15,-52 35 1,35-35-1,17-1 17,0-17 15,1-35-32,17-18-15</inkml:trace>
  <inkml:trace contextRef="#ctx0" brushRef="#br0" timeOffset="29687.8">7250 3722 0,'88'17'31,"212"142"-15,-159-53 0,0 53-1,-88 0 1,-36-18 0,-17 0-1,0-35 1,0-54-1,0-16 1,0-19-16,0 19 16,0-19 62</inkml:trace>
  <inkml:trace contextRef="#ctx0" brushRef="#br0" timeOffset="30537.12">7902 3298 0,'0'0'0,"53"106"62,-18 0-46,-17-35-16,-18-36 15,0 53 1,18-53 15,-18-17-15,0 0 0,17-1-16,19 19 15</inkml:trace>
  <inkml:trace contextRef="#ctx0" brushRef="#br0" timeOffset="31027.27">8784 4180 0,'35'0'47,"71"0"-31,176 0-1,1 0 1,-195 0-16,-53 0 15,-17 0 64</inkml:trace>
  <inkml:trace contextRef="#ctx0" brushRef="#br0" timeOffset="31442.12">9102 4551 0,'53'0'62,"88"-35"-30,-88 35-32,17-18 15,-52 0-15</inkml:trace>
  <inkml:trace contextRef="#ctx0" brushRef="#br0" timeOffset="32234.36">9278 3933 0,'71'0'16,"-142"0"-16,300 0 15,-176 0 1,71 0-16,70 71 15,0-18 17,-124-18-32,-34-35 0,-19 0 15,1 18 1,0-18 46,-1 0-15,-52 70 31,-177 336-46,195-335-17,-54 34 1,53-69 0,36-54 77</inkml:trace>
  <inkml:trace contextRef="#ctx0" brushRef="#br0" timeOffset="33987.11">11906 3863 0,'0'88'63,"0"53"-48,36-70 1,-19-1-1,1-34-15,-1-36 16,19 35-16,-19-17 16,1 17-16,0-35 15,70 0 1,35 0 0,-70 0-16,18 0 15,-1 0-15,54 0 31,-89-35-31,-17 17 32,-1 0-17,-17-35 17,-17-17-17,-1 52-15,18-17 16,-18 0-1,-17-1 1,0 1-16,17 17 16,-17-17-16,17 17 15,-52-17 1,-1 35 0,1 0-1,-1 0 1,1 0-1,17 53 17,-18 18-17,53-18 1,18-18-16,-17 0 16,17-17-16,0 35 15,0 0 1,0-36-16,0 19 15,70-1 1,-34 0 0,34-17-1,18-18 1,-35 0 0,-17 0-1,-1 0-15,-18-18 16,-17-70-1,0 17 17,0 18-32,0 18 15,18-18 1,-18 18-16,18 35 0,-18-18 31,0 1-15,17 34 109,1 1-110,70 88 1,-17-18 15,-54-70-15,1-1 15,35-17 0,35 0-15,-35 0-16,18 0 16,-1 0-16,18-35 15</inkml:trace>
  <inkml:trace contextRef="#ctx0" brushRef="#br0" timeOffset="34455.36">13441 3616 0,'17'0'47,"1"35"-31,123 230-1,-53-142 17,-35-35-32,18-17 31,-53-36-31,-18-17 16,17 0-16</inkml:trace>
  <inkml:trace contextRef="#ctx0" brushRef="#br0" timeOffset="34920.07">13264 4057 0,'0'-18'47,"71"-17"-31,-53 17-1,-1 1-15,19-1 16,-1 0-1,18 1-15,-18 17 16,265-35 15,-159 17-15,-123 18 0</inkml:trace>
  <inkml:trace contextRef="#ctx0" brushRef="#br0" timeOffset="35777.67">14623 3298 0,'0'36'47,"105"264"-32,-52-142 1,36 177 0,-54-211-1,-18-71 1,1-35-1,-18-107 95,0-52-95,0 71-15,0-19 16,0-16 0,53 52-1,-18 35 1,-17 18 0,17 0-1,-17 0 1,35 18-1,0 52 1,-18-17 0,0 18-1,-35-36-15,0 0 0,0 53 32,0 1-17,-53-54 1,-35-35-1,18 0 1,34 0 0,19-35 31</inkml:trace>
  <inkml:trace contextRef="#ctx0" brushRef="#br0" timeOffset="36514.54">20549 3634 0,'18'0'63,"88"0"-48,-36 0-15,-34 0 16,-19 0 15,1 0 32</inkml:trace>
  <inkml:trace contextRef="#ctx0" brushRef="#br0" timeOffset="36985.75">20267 3863 0,'124'0'78,"228"-53"-47,-316 35-15,-19 1 46,71 17-46,-52 0-16,-19 0 16,1 0-16</inkml:trace>
  <inkml:trace contextRef="#ctx0" brushRef="#br0" timeOffset="37571.14">20708 3334 0,'106'53'78,"-18"0"-62,36 17 0,-1-17-16,230 71 31,-283-124-15,-34 17 46,-36 36-46,0 71-1,-18-54 1,18-52 0,-35 35-1,35-36 1,-106 36-1</inkml:trace>
  <inkml:trace contextRef="#ctx0" brushRef="#br0" timeOffset="40369.85">27199 2981 0,'-17'106'47,"69"423"-15,-34-476-32,-18 0 0,18 0 15</inkml:trace>
  <inkml:trace contextRef="#ctx0" brushRef="#br0" timeOffset="41209.83">29333 2699 0,'53'88'31,"36"194"1,-54-211-17,-18-18 1,-17-36 62</inkml:trace>
  <inkml:trace contextRef="#ctx0" brushRef="#br0" timeOffset="43959.44">14693 4516 0,'0'0'0,"0"35"16,18 0-1</inkml:trace>
  <inkml:trace contextRef="#ctx0" brushRef="#br0" timeOffset="46120.43">4198 6826 0,'-18'0'16,"1"-17"46,-1 17-46,-70 70 15,0 107-15,0-1 0,52-53-1,19-52 1,17-53-1,17 52 1,19-35 0,-19-17-16,36 17 15,88-17 1,71-18 0,-106 0-16,-18 0 15,88 0 1,-176-18-1,18 1 17,-18-36-17,18 18-15</inkml:trace>
  <inkml:trace contextRef="#ctx0" brushRef="#br0" timeOffset="47303.42">5115 6932 0,'-17'0'16,"17"18"-1,0 17 1,0 18-1,0-18-15,0-17 16,35 52 0,53-70-1,18 0 1,-71 0 0,0 0-16,1 0 15,-19-17-15,19-19 16,-1-16 15,-17-1-31,-18 35 0,0-70 31,17 53-31,-17-1 16,0 1-16,0 0 16,0-36-1,0 53 1,-88-52-1,-18 52 1,36 18 0,34 0-1,-17 0 1,36 36 0,17 52-1,-18-35 1,18-18-16,0 53 15,0-53 1,0 1-16,0 17 31,0-36-15,71 19 0,158-36 15,-158 0-16,-36-36-15,0 19 16,0-36 0,-35-35-1,0 52-15,0 19 16,0-19 0,0 19-16,0-19 15,0 19 79,0 70-78,53 141-1,36 17 1,-19-87-16,-17-71 15,0 35 1,-35-88 0,-1 0 31,124-35-16</inkml:trace>
  <inkml:trace contextRef="#ctx0" brushRef="#br0" timeOffset="47736.47">6597 6615 0,'0'17'15,"0"89"1,0-18 0,0-35-1,0 88 1,18-53 0,-18-70-1,17 0-15</inkml:trace>
  <inkml:trace contextRef="#ctx0" brushRef="#br0" timeOffset="48203.25">6421 6879 0,'0'-17'47,"17"-19"-31,1 36-1,35-17-15,17-19 16,336-17-16,-177 36 31,-176-1-31,-18 18 16,-17-18 46</inkml:trace>
  <inkml:trace contextRef="#ctx0" brushRef="#br0" timeOffset="49057.94">7497 6191 0,'0'18'46,"0"35"-30,0 0-16,0 105 16,0 1-1,0-18 1,0-52 0,0-1-1,0-35 1,0-36-1,0 1 17,0-106 61,0-18-77,17 18 0,1 35-1,35 17 1,-53 19-16,35-1 16,0 18-1,-17 0 1,17 18 15,18 105 0,-53-87-15,0 69 0,0-69-1,0-1 1,0 0-1,-35 1 1,17-19-16,1-17 16,-1 0-1,0-35 48</inkml:trace>
  <inkml:trace contextRef="#ctx0" brushRef="#br0" timeOffset="49620.55">7955 6121 0,'53'-18'47,"71"71"-31,-89-18-16,-18-17 16,54 70-1,-53-17-15,-1-18 16,1 52-16,-18-52 15,0 141 1,0-141-16,0 18 16,0-1-16,0-17 15,0-17 1,-18 16 0,1-52 62,-1-17-78</inkml:trace>
  <inkml:trace contextRef="#ctx0" brushRef="#br0" timeOffset="50497.55">8255 5733 0,'0'0'16,"0"-18"-16,18 18 0,-1-18 15,1 1 1,0-1 0,17 142 46,-18-54-62,-17 89 31,0-71-15,-35-35 0,35-35-1,-17-18 48,17-18-32,0-17-15,105-18-1,-52 17 16,-35 19-31,52 17 94,-52 0-78</inkml:trace>
  <inkml:trace contextRef="#ctx0" brushRef="#br0" timeOffset="51053.53">8908 7073 0,'0'0'0,"17"0"15,89 0 17,53 0-17,-18 0 1,-123 0-1,17 0 17,-17 0-17,-1 0 1,1 0 0</inkml:trace>
  <inkml:trace contextRef="#ctx0" brushRef="#br0" timeOffset="51553.55">8943 7250 0,'35'0'94,"71"0"-78,-18 0-16,18 0 15,53 0 1,-142 0-16,1 0 15,0 0 17</inkml:trace>
  <inkml:trace contextRef="#ctx0" brushRef="#br0" timeOffset="52253.06">9260 6844 0,'36'0'62,"140"88"-46,53-17 0,-35-1-1,-141-70 1,-35-17 62,-18-19-62,0 19-16,-18 70 78,-17 211-47,35-229-15,-18 18-1,18-35 32,-17 0-31</inkml:trace>
  <inkml:trace contextRef="#ctx0" brushRef="#br0" timeOffset="53953.1">10936 6615 0,'-35'35'47,"0"71"-31,35-71-1,0 18-15,0 35 16,0-53 0,0-17-1,0 0-15,0 17 16,52 18 0,37-36-1,34-17 1,-35 0-1,1 0 1,-54-35-16,-18 35 16,1-17-1,0-19 1,-18 19-16,0-19 16,0-17-1,0 36-15,0-18 16,0-36-1,-18 53 1,-52-70 0,34 53-1,-34-18 1,34 35 0,-17 1 15,18 17 0,18 17-15,-1-17-16,0 18 15,-35 17 1,36-17-16,17-1 16,0 54-16,0-18 15,0 53 1,0-71-1,0 18 17,0 0-17,0-35-15,17 34 32,19-16-17,17-19-15,-18-17 16,18 0-16,-18 0 15,53 0 1,-35 0-16,18-17 16,-36-36-1,-35 18 1,0-1-16,0-34 16,-18-18-1,-17-36 1,0 53-1,17 54 1,18-1 15,-17 1 32,17 34-48,0 54 1,17 17 0,18-17-1,1 17 1,34 18 0,-17-54-1,-53-34 1,71-18 46,70 0-30,-71 0-17,-17 0 1,-35 0-16,0 0 15,-1-35 1</inkml:trace>
  <inkml:trace contextRef="#ctx0" brushRef="#br0" timeOffset="54761.67">11130 6103 0,'0'-35'31,"0"70"-31,0-88 16,0 18-16,35 17 15,-17 18-15,53-17 16,70 17-1,-71 0 1,-52 0 15,0 17-15,-18 18-16,0 18 16,0 18-1,-53-18 1,53-35-16,-53-18 15,-177 17 1,177-17 0,-52 0-1,158 0 95,17 0-95,18 0-15,-35 0 16,35 0 0,-52 0-16,-19 0 0</inkml:trace>
  <inkml:trace contextRef="#ctx0" brushRef="#br0" timeOffset="55482.05">12947 6138 0,'0'124'63,"18"-18"-48,17 176 1,-18-159-1,1-17 17,-18-71-32,18 1 15,-18-19 17</inkml:trace>
  <inkml:trace contextRef="#ctx0" brushRef="#br0" timeOffset="55921.14">12682 6703 0,'0'-18'47,"36"-35"-31,105 53-1,53-35 1,-88 0 0,-18 35-16,88-18 15,-52 0 1,-107 18-1</inkml:trace>
  <inkml:trace contextRef="#ctx0" brushRef="#br0" timeOffset="57289.18">14217 5927 0,'35'0'47,"0"0"-31,-17 0-1,0 0 1,-1 0 0,-17 17-1,18 19-15,0 16 32,-18-16-17,0-19-15,0 19 16,-18 34-1,-35-34-15,-17-19 16,-195 36 0,89-35-1,105-18 1,0 0-16,54 0 16,-1 53 109,53 0-110,18 17 1,-17 18-1,-19 0 1,1-52 15,-18-54 79,0 0-95,53 18 1,35 0 0,-17 0-1,-36 0 1,-17 0 31,17 0-32,-18-17 1,1-1-16,0 18 16,35-17-16,17-19 15</inkml:trace>
  <inkml:trace contextRef="#ctx0" brushRef="#br0" timeOffset="58354.04">14376 6368 0,'35'70'78,"-17"-35"-62,70 54-1,-71-72 17,19-17-32,-1 0 15,18 0-15,17 0 16,19 0 0,-54-17-16,-17-54 31,-18-52-16,0 34 1,0 54 0,-36-35-1,-17 17 1,-35 17 0,0 36-1,53 0 1,-1 0-16,1 0 15,0 0-15,17 18 16,1 0 0,-19 35-1,36-18-15,0 0 16,0 159 0,18-70-1,53-54 1,-1 1-1,-35-36 1,89-17 0,17-18-1,-123 0-15,52 0 16,-52 0-16,-1-18 16,-17-70-1,0 53 1,0-36-16,0-52 31,0 87-31,0 19 0,53 122 125,-17-34-109,-1-36-16,-17 1 15,17-1 1,35-53 62,1-52-62</inkml:trace>
  <inkml:trace contextRef="#ctx0" brushRef="#br0" timeOffset="59286.51">15064 5627 0,'70'211'62,"-35"-122"-46,18-1-16,-35-18 16,35 89-1,-18-88-15,-17-36 16,17 88-1,-35-105 1,-35-230 140,35 142-140,0 35-16,0 17 16,0-17-1,17 35 1,19 0-1,52 35 48,-70-17-63,17 17 16,-18-17-1,-17-1-15,18 1 16,-18 70 15,0-70-15,-53 87-1,36-87 1,-19 0 0,1-18-16,17 17 15,-52-17 1,52 0-1,1 0 48,69-70-47,37 35-1</inkml:trace>
  <inkml:trace contextRef="#ctx0" brushRef="#br0" timeOffset="59803.13">16016 5609 0,'18'-17'47,"70"122"-16,-53-69-31,18 17 0,-18 35 16,1-18 0,34 36-1,-34-53 1,-19-18-16,1 1 31</inkml:trace>
  <inkml:trace contextRef="#ctx0" brushRef="#br0" timeOffset="60223.56">16016 5997 0,'106'0'94,"35"-35"-79,-53 17 1,-35 18-16,-18-17 0,18 17 31,-35-18-15</inkml:trace>
  <inkml:trace contextRef="#ctx0" brushRef="#br0" timeOffset="62569.05">11060 6279 0,'17'0'47,"1"0"-16,-1 89-16,1-54-15,-18 0 32,18-35 77,17 0-78,53-17-15,53-1 0,-88 18-1,-35-18 1</inkml:trace>
  <inkml:trace contextRef="#ctx0" brushRef="#br0" timeOffset="63904.45">17127 5415 0,'0'18'31,"18"193"-16,17-87-15,-35 17 16,0-35-16,0 35 16,0 88-1,18-158-15,-18-1 16,0-17 0,0-35-16,0-106 109,-18 35-93,1 0-1,17 18 1,0-1-16,0 1 15,17 0 1,19 17 0,16 18-1,-34 0 1,35 18 15,-18 35-15,-17 17-1,17 1 17,-17-18-17,-18 0 1,0 0 0,0-36-1,0 18 16,-71 18-15,18-35 0,0-18-1,36 0 1,-18 0 0,17 0-1,0 0 48,18-18-48,0-17 1,36 17-16,16 1 16,72-71-16</inkml:trace>
  <inkml:trace contextRef="#ctx0" brushRef="#br0" timeOffset="64683.63">17392 5256 0,'0'0'15,"18"0"-15,-1 0 47,1 0-31,17 36-1,-35 69 1,0-69 15,-18 17-15,-17-18 0,18-17-1,17-1 48,141-17-1,-88 0-46,35 0-1</inkml:trace>
  <inkml:trace contextRef="#ctx0" brushRef="#br0" timeOffset="65313.75">20426 5962 0,'35'0'31,"53"0"-15,89 0-1,-1 0 1,-105 0-16,-54 0 16,19 0-1</inkml:trace>
  <inkml:trace contextRef="#ctx0" brushRef="#br0" timeOffset="65829.67">20496 6191 0,'18'0'63,"35"0"-47,35 0-16,-17 0 15,123 0 1,-141 0-1,52 0 1,-87-17 0</inkml:trace>
  <inkml:trace contextRef="#ctx0" brushRef="#br0" timeOffset="66442.36">20920 5750 0,'106'-35'78,"88"70"-62,17 71 0,36-18-1,-18-17 1,-140-71-1,-72 17 110,-17 230-93,-17-211-32,-1 17 15,-17 17 1,17-35 0,0 1-1,1-19-15,-1 1 16,-17 17-1,-18 18-15</inkml:trace>
  <inkml:trace contextRef="#ctx0" brushRef="#br0" timeOffset="67453.36">10601 7302 0,'0'-17'31,"0"-18"-15,35 35 0,36-18-1,-36 0-15,-17 18 16,35 0-1,-18 0 1</inkml:trace>
  <inkml:trace contextRef="#ctx0" brushRef="#br0" timeOffset="68394.61">13635 6932 0,'35'-18'47,"0"18"-32,89-17 1,-54 17-16,-34-18 16,17 18-16,35-17 15,-71 17 1</inkml:trace>
  <inkml:trace contextRef="#ctx0" brushRef="#br0" timeOffset="69219.06">16475 6738 0,'17'0'47,"54"0"-31,35-18 0,-18 18-1,-35-17 1,-18 17-1,18 0-15,-18 0 16,18 0-16</inkml:trace>
  <inkml:trace contextRef="#ctx0" brushRef="#br0" timeOffset="70603.62">26247 4957 0,'-18'52'47,"18"90"-32,0-72-15,0-17 16,0 35-16,0-35 15,0 71 1,0-71-16,0-36 16,0 1-1,0-1 1,0 36 15,0-35-15,18 17 15</inkml:trace>
  <inkml:trace contextRef="#ctx0" brushRef="#br0" timeOffset="72019.17">28222 4833 0,'0'0'0,"124"-53"47,-18 18-31,-18 35 0,-53 0-1,-17 0 16,70 17-15,-53 36-16,0-17 16,-17-19-1,0 19-15,-18-19 16,0 36 0,0-35-16,0 17 31,-53 0-16,-18-17 1,-17-18 15,0 18-15,35-1 0,35-17-16,-52 0 78,52 0-63,0 0 1,1 18 78,17 17-79,0 0 1,0 36-16,0-18 16,0 88-1,17-106-15,1 36 16,0-71 109,105 0-94,1 0 0,-89 0-31,18 0 16,-18 0 0,-17 0 30,17 0-30,36 0 0,17-18-1,106 1 1,-141-1-16</inkml:trace>
  <inkml:trace contextRef="#ctx0" brushRef="#br0" timeOffset="72801.81">30903 4498 0,'53'176'63,"-17"142"-32,-36-248-31,17-17 15,18 0 1,-35-35 62,0 35-62</inkml:trace>
  <inkml:trace contextRef="#ctx0" brushRef="#br0" timeOffset="74520.23">3722 8996 0,'-177'0'31,"124"0"-15,-88 70-1,106-34-15,-53 17 16,-36 141-1,89 0 17,-35 35-17,34-53 1,36-70 0,0-18-1,0-35 1,18-17-16,17-19 15,89-17 1,-71 0-16,35 0 16,88 0-1,-88 0-15,18-35 16,-18 35-16</inkml:trace>
  <inkml:trace contextRef="#ctx0" brushRef="#br0" timeOffset="75687.25">4339 9349 0,'-70'70'31,"70"-17"-31,0 106 47,53-71-31,52-88-1,107 0 1,-36 0-1,-70-71 1,-53 19 0,-53-19-1,0 36-15,0-18 16,0-35 0,-35-36-1,0 71 1,-1 18-16,-158-106 15,159 123 1,0 1-16,-18-1 16,35 18-16,-17 0 31,17 0-15,1 0-1,-1 141 1,18 0-1,0-53 1,0-17 0,0-36-16,53 36 31,17-18-15,-34-36-16,52 1 15,177-18 1,-177 0-1,-53-18 1,-17-17 15,-1-71-15,1 53-16,0 0 16,-18 0-1,0 0 1,0 106 78,17 36-79,107 193 1,-54-123-1,-35-89 17,1-35-32,-1-17 31,18-18 0,35-18-15,0-35-16,-17 1 0</inkml:trace>
  <inkml:trace contextRef="#ctx0" brushRef="#br0" timeOffset="76103.2">6421 8872 0,'17'-17'15,"71"175"16,-52 1-15,-1-35 0,0-54-16,-35-34 15,35 52 1,-17-35 0,-18-36-16,0 1 46</inkml:trace>
  <inkml:trace contextRef="#ctx0" brushRef="#br0" timeOffset="76536.17">6473 9366 0,'89'0'94,"-1"0"-79,176 0 1,1 0-1,-212 0-15,-18 0 16,-17 0 47,105-17-48</inkml:trace>
  <inkml:trace contextRef="#ctx0" brushRef="#br0" timeOffset="77296.88">7743 8731 0,'0'36'31,"0"246"-15,0-176-1,0 17-15,0 53 16,18-70 15,0-88 32,-18-159-16,70-53-16,-17 141-31,71-35 16,-54 70-16,1 0 15,-18 18 1,17 0-16,1 0 15,-54 0 1,1 18 15,0 70-15,-18 18 0,0-35-1,-36 17 1,-69-35-1,-19-36 1,18 1 0,89-18-1,-19 0 32,72-53-31</inkml:trace>
  <inkml:trace contextRef="#ctx0" brushRef="#br0" timeOffset="77836">8484 8326 0,'0'0'0,"124"0"16,-89 0 0,18 0-16,70 52 31,36 54-15,-106-35-16,18 52 0,17 18 31,-53 53-16,-35-105-15,0-19 0,0-17 16,0 88 0,-18-88-1,-17 0 1,18-18 0,-1-17 30</inkml:trace>
  <inkml:trace contextRef="#ctx0" brushRef="#br0" timeOffset="78753.56">8696 7743 0,'35'-52'15,"-35"34"1,53 0 0,0 18-1,-35 0-15,17 0 16,0 18-1,-35 35 1,0 17 15,0-17-15,0-17 0,-17-19 15,70-17 78,-18 35-93,-35 1 15,0 17 0,0 0 1,-53-36-17,35-17-15,1 18 63,87 0-32</inkml:trace>
  <inkml:trace contextRef="#ctx0" brushRef="#br0" timeOffset="79306.36">9772 9084 0,'159'0'94,"88"0"-79,-124 0-15,-52 0 16,17 0 0</inkml:trace>
  <inkml:trace contextRef="#ctx0" brushRef="#br0" timeOffset="79785.83">9913 9366 0,'-35'18'62,"52"-18"-30,160 0-17,-71 0-15,52 0 16,-52 0-1,-88 0-15,-1 0 63,36 0-32</inkml:trace>
  <inkml:trace contextRef="#ctx0" brushRef="#br0" timeOffset="80590.02">10231 8661 0,'211'141'63,"89"-18"-47,-71-70-1,1 0 1,-142-53-1,-70 0 48,-1 0-47,-17-18 46,-88 124-31,17 106-15,-17 0 0,35-107-16,36-16 15,-19 52 1,19-106-16,17 0 15,-18-17-15,18 0 16,-35 17 47</inkml:trace>
  <inkml:trace contextRef="#ctx0" brushRef="#br0" timeOffset="98003.48">11783 8961 0,'17'0'78,"-34"105"-62,-1-16 15,0-19-15,18 1 0,0-18-1,0-36 1,18 19-1,-18-19-15,18 1 16,-1-1 0,-17 1-1,18-18-15,0 18 32,35-1-17,0-17 1,-1 0-1,1 0 1,0 0 15,0-35-15,-18 17 0,1-17-1,-36 18 1,17-1-16,-17 0 15,0 1 1,0-54 0,0 36-1,-17 17 1,-1-35 0,0 53-1,1-35 1,-1 17-1,1 18 32,-19-17-31,19 17 31,-19-18-32,19 0 17,-1 1-17,0 17 17,18-18-17,-17 0 16,-1 1 1,1 17-17,-1 0 1,0 0-16,1 0 0,-19 0 31,1 35-15,17 0-1,1 36 1,17-53-16,0 17 16,0 18-1,0-36 1,0 1-16,0 0 16,0 17-16,0-17 15,0-1-15,17-17 16,1 36-1,35-1 1,18-18 0,-1-17 15,-17 0-15,35 0-1,-70 0 1,-1 0-1,1 0 1,0-17 0,-18-1-16,0 1 15,0-54 1,17 36-16,-17 17 16,0 0-16,0 1 15,18 87 173,35 54-157,-18-36 0,-35-70-31,18-1 16,-1 1 31,19 0 0,-19-18-16,1 0 16,0 0-16</inkml:trace>
  <inkml:trace contextRef="#ctx0" brushRef="#br0" timeOffset="99434.61">12241 8608 0,'0'-18'16,"53"-35"-1,71 36 1,-36 17 0,-17-18 15,-54 18-15,1 0-1,17 35 1,-35 0-16,18 1 15,-18 34 1,0-34-16,0-19 31,0 19-15,-53-19 0,53 1-1,-35-18 1,17 0-1,0 0 95,36-18-95,35 18-15,17 0 16,89-17 0,17 17-1,-87 0-15,-54 0 16,0 17 0,-17 1-1,-18 17 16,0 18-15,0-35 0,0 17-16,0 0 31,0-17-31,0-1 0,0 1 16,-35 17-1,-1-35 1,-34 18-1,-1-18 1,-35 0 0,-17 0-1,70 0-15,0 0 16,-35 0 0,70 0-16,1 0 15,-1 0 1</inkml:trace>
  <inkml:trace contextRef="#ctx0" brushRef="#br0" timeOffset="101562.01">13758 8890 0,'-17'18'31,"-1"17"-15,-17 124-1,-18 35 1,35-124-16,1-17 15,-1 35 1,0-35 0,1-35-16</inkml:trace>
  <inkml:trace contextRef="#ctx0" brushRef="#br0" timeOffset="102002.77">13282 9366 0,'106'-17'46,"88"-1"-30,-88 18 0,-18 0-1,-17 0-15,-19 0 16,-34 0 0,0 0 77,70 0-77</inkml:trace>
  <inkml:trace contextRef="#ctx0" brushRef="#br0" timeOffset="103068.54">14552 9049 0,'18'-53'78,"52"18"-46,1 17-17,-36 18 1,-17 0-16,-1 0 15,1 0 1,17 35 0,-35 0-16,0 1 15,0 17 1,0-18-16,-17 18 16,-19-36-1,1 1-15,0 0 16,0-18-1,17 0 48,0 0-32,89-53 0,-36 53-15,18-35-16,-18 35 16,71 35-1,-35-18 1,-54 1 0,1 17-1,-18 1 1,0-1-1,0 0 1,0 1 0,0-19-16,0 18 15,-18 18 17,1-35-32,-72 0 15,-16-18 1,16 0-16,-69 0 15,70 0 1,52 0 0,19 0 62,17-36-63</inkml:trace>
  <inkml:trace contextRef="#ctx0" brushRef="#br0" timeOffset="105485.36">15381 9137 0,'0'-18'47,"-18"18"-16,18 36-15,0-1-1,0-18-15,0 1 32,18 35-17,0-35-15,88 35 32,-18-53-17,-71 0 16,36-18-15,-35 0 0,0 1 15,-18-36-15,0 17-1,0 19-15,0-1 16,0-17-16,0 17 15,0-35 1,0 36 0,0-1-1,-18 18 1,0-18 0,1 18-1,-1 0 1,0 0-1,-17 18-15,0 0 16,-18 17 15,18-17-31,17-1 16,0 1 0,-17 0-16,35-1 31,-18 1-16,18-1 1,0 36 0,0 0-1,0-17 1,36-19-16,-1 1 16,0-18-16,1 0 15,-1 0 1,-18 0-1,19 0 1,-19 0-16,1-53 31,-18 18-31,0 17 16,18-17 0,-18 17 15,0 0-16,0 1 17,-36 17 30,19 123-31,17-87-31,53 69 32,0-52-1,-36-70 63</inkml:trace>
  <inkml:trace contextRef="#ctx0" brushRef="#br0" timeOffset="106276.2">15505 8678 0,'0'0'0,"52"-88"16,-52 70-1,36-17 1,34-18 0,-17 53 46,-53 36-46,0-1-1,0 88 1,-35-87 0,0-19-1,158-17 110,36 0-93,-89 0-32,-34 0 0,-19 0 15</inkml:trace>
  <inkml:trace contextRef="#ctx0" brushRef="#br0" timeOffset="107285.11">16140 8608 0,'-36'17'62,"36"19"-46,0-1 0,-17 71-1,17 35 1,0-71-16,0-17 15,0 71 1,0-89-16,0 0 16,-18 18-1,18-88 110,71-71-93,-54 71-32,18-18 15,18-18 1,-53 54-1,53-1 1,-17 18 0,-19 0-1,19 0 1,-1 18 0,-18 35-1,-17 0 1,0-18-16,0-17 15,0 17-15,0 0 16,0-17 0,0-1-16,0 19 31,-17-19-31,-1-17 0,1 0 16,17 18-1,-124 0 1,106-1-16,1-17 31,87-17 32,54-1-63</inkml:trace>
  <inkml:trace contextRef="#ctx0" brushRef="#br0" timeOffset="108060.21">17004 8714 0,'18'105'93,"-1"-16"-77,-17-54 0,0 35-1,0-52-15,18 17 16,-18-17-1,0 0 1,0 17 47,0-17-17</inkml:trace>
  <inkml:trace contextRef="#ctx0" brushRef="#br0" timeOffset="108617.65">16863 9031 0,'17'-88'94,"54"70"-94,-18-17 0,-18 35 15,53-18 1,-70 18-16,17-17 16,-17 17-16,35 0 15,35 0 1,-53 0-16</inkml:trace>
  <inkml:trace contextRef="#ctx0" brushRef="#br0" timeOffset="109851.4">17709 8431 0,'0'-17'47,"0"-1"-31,36 0 0,34 18-1,-52 0-15,17 0 31,-17 0-15,-18 36 0,0-19-1,0 89 1,-35-18 0,-71-35-1,35-17 1,54-36-1,-1 0 79,212 0-78,-88 0-1,-71 0 1,0 0 0,-17 0 15,-18 53-15,0 35-1,0 0 1,0-35-1,0 0-15,-35-18 16,-159 53 0,88-88-1,-141 0 1,212 18 0,17-18 15,18-18-16,0 1 1,35-36-16,36 0 16</inkml:trace>
  <inkml:trace contextRef="#ctx0" brushRef="#br0" timeOffset="111059.69">18221 8767 0,'18'52'125,"17"-16"-109,18-19-1,-36-17 1,1 0 0,17 0-1,-17 0-15,17-35 31,-35 17-15,0-17 0,0 18-16,0-1 15,0-35 1,0 18 0,-35 17-1,17 0 1,-35 18-1,18 0 1,18 0 0,-1 0 15,-17 0-15,-1 0-16,1 36 15,17-19-15,18 36 16,0 0-1,0 0 1,0 0 0,18 18 15,17-54-15,54 18-1,52-35 1,-36 0-1,-52 0-15,-35 0 16,0-35 0,-18-18-16,0 18 15,0-53 1,0 53 0,-18 105 109,18 18-110,0-52-15,0-1 16,53 18-1,-18-18 1,-17-17 0,-1-18 46,107-36-31</inkml:trace>
  <inkml:trace contextRef="#ctx0" brushRef="#br0" timeOffset="111946.75">18785 8396 0,'36'176'94,"17"-34"-78,-18-1-1,-17-53 1,-18-35-1,0-36 1,0-105 93,52-88-77,-52 158-32,18 1 15,17-19 1,1 19 0,34 17-1,-52 0 1,17 0-1,-17 17-15,-1 1 16,1 0-16,-18 17 16,18 35-1,-18-52 1,0 53 0,0-18-1,-36-18 1,-17-18-1,18 1 1,18-36 93</inkml:trace>
  <inkml:trace contextRef="#ctx0" brushRef="#br0" timeOffset="112716.23">18856 8149 0,'0'-17'16,"0"34"-16,53-52 16,-35 17-16,17 18 15,0-17 1,0 17 15,-17 105 0,-18-16-15,0-36 0,0 17-1,-18-52 1,-35 17-1,89-35 95,387 0-95,-211 0 1,-195 0 0</inkml:trace>
  <inkml:trace contextRef="#ctx0" brushRef="#br0" timeOffset="113318.29">19985 8749 0,'35'0'31,"18"0"-15,194 0-1,70 0 1,-52 0-1,-194 0 1,-54 0 78</inkml:trace>
  <inkml:trace contextRef="#ctx0" brushRef="#br0" timeOffset="113718.29">20532 8414 0,'0'35'63,"0"106"-48,0-70-15,0 87 16,0-34-1,0-36 1,0-17 15</inkml:trace>
  <inkml:trace contextRef="#ctx0" brushRef="#br0" timeOffset="114643.6">20779 8079 0,'0'35'47,"53"318"-16,-36-159 1,-17-141-1,18-53-31,17-106 109,36 0-77,-71 88-32,70-17 15,-17 35 1,-35 0-1,-1 0-15,19 0 16,-19 0 15,36 71-15,-35-1 0,-1 1-1,-17-54 16,0 1-15,0 17 0,-52-17-1,16 0-15,-17-18 16,-70 0 0,17 0-1,88 0-15,1 0 16</inkml:trace>
  <inkml:trace contextRef="#ctx0" brushRef="#br0" timeOffset="115716.75">20832 7937 0,'0'0'0,"17"-17"203,124 17-187,-35 0-1,-88 17 32,-1-17-31,-17 18-16,0 0 16,0 17-1,-17-17-15,-1-1 16,0 1-16,1-18 15,-1 0-15,36 18 141,17-1-94,-17-17-31,-1 36-16,-17-19 15,0 18-15,0 1 16,0-19-16,-17 36 15,-36 0 1,-18-35 0,18-1 15</inkml:trace>
  <inkml:trace contextRef="#ctx0" brushRef="#br0" timeOffset="116252.46">21731 8484 0,'18'0'62,"246"0"-46,-123 0 0,1 0-16,175 0 31,-246 0-15,-71 18 77</inkml:trace>
  <inkml:trace contextRef="#ctx0" brushRef="#br0" timeOffset="116684.01">22207 8802 0,'18'0'79,"335"-18"-48,-265 1-16,-70-1 110</inkml:trace>
  <inkml:trace contextRef="#ctx0" brushRef="#br0" timeOffset="117468.17">22437 8167 0,'158'53'94,"301"105"-79,-177-87 1,-194-53-1,-70-18 64,-18-53-64,-35 17 1,17 19-1,1 17 48,-178 300-47,-34 70 15,141-211 0,88-142-15,0 1 46,-18-18-46,18-35 15</inkml:trace>
  <inkml:trace contextRef="#ctx0" brushRef="#br0" timeOffset="120078.26">11324 9825 0,'0'-35'31,"18"35"-15,17 0-1,-17 0 1,17 0 0,88-36 15,-52 36-31,17 0 16,71-35-1,-124 35-15,-17 0 16</inkml:trace>
  <inkml:trace contextRef="#ctx0" brushRef="#br0" timeOffset="121118.83">14393 9737 0,'36'0'0,"34"0"15,54 0 1,-1-36-1,-52 19 1,-36 17-16,35 0 16,-52-18 15,0 18 110,-1 0-110</inkml:trace>
  <inkml:trace contextRef="#ctx0" brushRef="#br0" timeOffset="122151.78">17427 9366 0,'71'0'63,"158"0"-47,-123 0-1,-88 0 1</inkml:trace>
  <inkml:trace contextRef="#ctx0" brushRef="#br0" timeOffset="123101.72">20743 9031 0,'71'-18'141,"-1"18"-141</inkml:trace>
  <inkml:trace contextRef="#ctx0" brushRef="#br0" timeOffset="124155.13">25418 7056 0,'0'70'31,"0"124"-15,0-35-1,0 17 1,0-88-16,0-17 16,35 70-1,-35-88 1,0-35-1</inkml:trace>
  <inkml:trace contextRef="#ctx0" brushRef="#br0" timeOffset="125452.7">26952 6862 0,'141'0'47,"71"0"-16,-194 0-15,-1 0 15,19 52-16,-36 1-15,0-17 0,0-1 16,0 35 0,-18 1-1,-35-53 1,-18-1 0,19-17-1,104 0 110,107 0-109,70 0-1,54 0 1,-54 53 0,-123-18-1,-89-17 1,1 17 0,-18 36-1,-53 17 1,-17-17-1,-19-36-15,-193 18 16,-18 17 15,265-70-31,-35 0 0,87-17 78</inkml:trace>
  <inkml:trace contextRef="#ctx0" brushRef="#br0" timeOffset="126785.65">30251 6615 0,'17'0'79,"36"0"-48,0 17-16,-35 18-15,35 89 16,-36-36 0,-17-53-1,0 1 1,-35 34 0,-53-70-1,70 0 1,1 0 31,122 0-16,-52 0-15,106 0-1,0 71 1,-106-18-1,-36 0 1,-17 0 0,0-36 15,-123 36 0,-124-53-15,141 0-16,36 0 15,34 0-15,142 0 79</inkml:trace>
  <inkml:trace contextRef="#ctx0" brushRef="#br0" timeOffset="127436.11">33055 5750 0,'106'424'63,"0"-54"-47,-88-264-16,-1 53 15,36 35 1,-53-141-1,18-18-15,-18 0 16</inkml:trace>
  <inkml:trace contextRef="#ctx0" brushRef="#br0" timeOffset="134468.01">27693 335 0,'-18'88'47,"-35"71"-32,18 17 1,-18-34 0,-17 16-1,-18-34 1,52-18 0,1-36-1,17-35 1,1 18-16,-1-17 0,0-1 15,-34 35 1,34-34-16,-35 52 16,18-35-1,-18 35-15,-18 124 32,1-71-17,34-53 1,19-17-1,-1-18 1,0-18-16,1 0 16,-1 0-16,18-17 15,-17 0-15,-1 17 16,18-17-16,-18 17 16,1 0-16,-19 18 15,-17 53 1,-70 88-1,70-71 1,-18-34 0,36-19-1,-18 36 17,-17 35-17,34-53 1,19 0-16,-1-17 15,-17 141 1,-18-124-16,35-18 16,-52 107-1,52-124-15,-17 35 16,17-53-16,1 18 16,-54 53-1,18 35 1,35-88-1,-17 18-15,-35 34 16,-19 54 15,54-106-31,-18 35 16,-35 36 0,-35 17-1,87-88-15,1 17 16,-36 71-1,36-88-15,18-17 0,17 16 16,-18-16 0,-17 105-1,35-123 1,-18 34 0,-17 19-1,-1 0 1,-16 52-1,-1 0 1,17-34 0,19-19-16,-36 124 31,53-88-31,-18 18 16,-17 140-1,17-176-15,18 1 0,-17-19 16,-1 89-1,0-36 1,18-52 0,0-36-1,-17 18 1,17-35 0,0-1-1,0 1 79,123-18-78,248 0-1,122 0 1,1-53-1,-88-17 1,-71-1 0,-106 0-1,-140 54-15,-19-19 16,18 19-16,-35-1 16,18 1-16,-1-1 15,-17 18-15,18-18 16,158 1-1,-105 17 1,264-36 0,17 36 15,-16-17-15,-72 17-1,53-36 1,-123 19-1,-106-18 1,-105 35-16,-1-18 16,0 18-1,-17 0-15,-18-18 16,88 18 0,212-17-1,70-36 1,-34 0-1,-54 0 1,18 0 0,-159 53-1,-18-18 1,142-35 0,17 36-1,-123-19-15,-53 19 16,123-1-1,-141 1-15,-17-1 16,105-17 0,-123 35-1,123-18 1,-158 0 0,-18 1-1,0-1 1,0 0 31,0 1-32,-18-107 110,1 89-109,-124-177 0,105 107-1,-17 16 1,53 72-16,-17-36 15,-1 35-15,1-52 16,-19 34 0,36 19-16,-17-1 15,17-17-15,-36-36 32,1 18-17,0-17 1,-1 17-1,-16-18 1,16 36 0,-17-53-1,36 53-15,-36-36 16,35 18 0,1 0-1,-1 18-15,18 17 16,-35-35-1,17 36-15,0-19 32,-35-34-1,36 52-15,-36-52-1,18 17 1,-36-18-1,18 1 1,0 17 0,36 35-16,-1 0 15,0 18-15,-17-35 16,17 18-16,1-1 16,-71-53-1,17 1 1,0 17-1,1 18 1,17-18 0,18 35-1,-1 0 1,-17-35 0,-17 18-1,35 0-15,17 17 16,0 1-16,-35-19 15,36 1 1,-18 0-16,-1 0 0,19 35 16,-54-89-1,-17 19 1,17 17 0,18 0-1,-17 0 1,35 35-1,-18-17-15,-18 0 16,36 17 0,17 1-1,-17-1-15,17 18 16,-35-35 0,36 17-16,-19 0 0,1-17 15,0 17 1,-53-34-1,70 34 1,0 0 0,-17-17-1,-35 0 1,17-18 0,0 0-1,53 35 1,-18-17-1,18 17 1,-35-17 0,17 0-1,-52-36 1,-19-52 15,19 70-15,-1 0-1,-17 0 1,0-18 0,35 18-1,18 18-15,17 18 16,0-1-16,-17-17 16,35 17-16,-17 18 15,-89-106 1,70 71-16,-52-36 15,35 18-15,-17-17 16,-107-107 15,19 36-15,87 71 0,-35-36-1,18 18 1,0 17-1,70 18 1,-17 18-16,17 17 16,-35-35-1,36 36-15,-19-18 16,19 35-16,-36-36 16,35 19-16,-35-19 15,-35-34 1,53 35-1,-36-18 1,54 35 0,-1 0-16,-35-17 15,35 0 17,1 17-32,-1-17 31,-17-18-16,17 53-15,18-18 16,-35-35 0,35 18-16,-18 0 15,-17-36 1,0 36 0,17 0-1,1-1 1,-1 19-1,18-1 17,-18 1-1,1-1-31,17-17 31,-18-18-15,18 35-16,-18 0 15,1-17 1,17-35 0,-18 52-1</inkml:trace>
  <inkml:trace contextRef="#ctx0" brushRef="#br0" timeOffset="138751.41">4692 10142 0,'0'0'0,"0"-35"16,18 17-16,17-17 15,0 0-15,89 0 16,17-1 0,-18 36-16,442 0 31,-283 0-15,-176 0-1,-71 0 1,18 0-1,141 0 1,159 0 0,-142 0-16,1 0 15,53-35 1,-195 0 0,-35 35 15,18 0-16,53 0-15,53 0 16,-53-36 0,-71 36 46,0 0-15,-17 0-31,0 0-16,17-17 15,-17-18 1</inkml:trace>
  <inkml:trace contextRef="#ctx0" brushRef="#br0" timeOffset="139600.34">5239 7708 0,'123'-17'47,"107"-19"-32,-19 1 1,1 17-16,264-17 16,-264-18-1,35 36 1,123-36 0,-299 17-1,-36 19 1,18-19-1,-18 36 1,-17-17-16,35-1 31,0 18 32,70 0-48,-35 0-15,89 0 16</inkml:trace>
  <inkml:trace contextRef="#ctx0" brushRef="#br0" timeOffset="212566.84">7197 706 0,'0'0'0,"-71"0"16,18-18 0,0 0-16,-17 1 15,17 17 1,35 0-16,1 0 47,-1 0-16,-17 0-15,-1 35-1,36-17 1,-17-18-16,-19 35 16,19-18 15,-1 19-16,-35 52 1,53-70-16,-17 34 16,-1-16-1,18-1 1,0 18 0,0 0-1,0-35 1,0 17-16,0 0 15,0 0 1,0 18 0,0-35-1,0 35 1,0-18 0,0-17-16,0 52 31,0-52-16,18 35 1,-18-36 0,17 36-1,1-17-15,-1-1 16,1 0 0,17 18-1,-17-18-15,0-35 16,-18 18-16,17 0 15,1-1-15,0 1 16,35 17 0,-18-17-16,-18-18 31,89 18-15,-35-18 15,17 0-16,-17 0 1,-19 0 0,1-18-16,-17 0 31,17-35-15,-18 18-1,-17 17 1,-18 1-16,17-18 15,-17-36 1,0 18 0,18-18 15,-18 36-31,0 0 0,0-36 31,0 1-15,0 35-16,0 17 15,0 0-15,0 1 16,0-19-16,0 1 16,0-18-1,0 0-15,0 36 16,0-1-16,0-17 16,0 17-16,17-35 15,-17 0 1,0-17-1,0 34 1,0-69 0,-17 105-1,-18-53 1,17 17 15,-211 72 16,35 52-16,158-53-15,-34 0-16,34-17 16,19 0-1,-1-1 1,18 1-1</inkml:trace>
  <inkml:trace contextRef="#ctx0" brushRef="#br0" timeOffset="214600.17">8096 2946 0,'-17'-18'63,"-1"0"-16,-70 18-16,17 0-15,1 0-1,34 18 1,1 0-1,0-1 17,17 1-1,1 0-31,-1-1 16,18 1-1,-18 0-15,1 17 16,-19 18-1,36-36-15,-17 36 0,17-35 32,0 35-17,0-36-15,0 19 16,-18-1 0,18 18-1,0 0 1,0-18-1,0 0-15,0 1 16,0-19-16,0 19 16,0-19-16,18 1 15,-1 17 17,-17 0-17,18-17 1,35 35-1,-18-35 1,0-1 0,18 19-1,-35-36-15,0 17 16,52 1 0,-35-18-16,18 17 15,-17-17-15,52 0 16,0 18-1,-35-18-15,-35 0 16,-1 0-16,19 0 16,-19 0-1,18 0 1,-17-18 15,17 1-15,-35-1-1,18-52 1,17 17 0,-35 17-16,18-16 15,-18 34-15,0-35 16,0 18-16,0-1 16,0-52-1,0 0 1,0 17-1,0 19 1,0-1 0,-18-18-1,1 53 1,-19-52 0,19 52 15,-1 1-16,0-1 1,-70 18 15,-18 0-15,71 18 0,-35 17-1,34 0 1,-17 18-1,36 0 1,17 0 0</inkml:trace>
  <inkml:trace contextRef="#ctx0" brushRef="#br0" timeOffset="-213365.63">8608 5380 0,'-18'-18'78,"-17"18"-62,-36 0-1,1 0 1,34 0 0,1 0-1,18 0 1,-36 18 15,35-18-31,0 17 16,1-17-1,-1 18-15,0 0 32,-17 17-17,18-35 1,17 35 0,-18 18-1,18 0 1,0-18-1,0 18 1,0-17 0,0-1-16,0-17 15,0-1-15,0 36 16,0-35 0,0 17-1,0 0 1,0-17-1,0 35 1,18-36 0,17 1-1,-35 0 1,53-18 0,-18 17-16,0-17 15,53 0 1,1 0-1,-1 0 1,0-35-16,-17-18 16,52-17-1,-123 52 1,18 0-16,35-70 31,-36 0-15,-17 35-1,0-53 1,0-35 0,-17 53-1,-72-36 1,72 107-16,17-1 16,-18 18-1,-17 0 1,17 0-16,-17 0 15,-141 124 1,17 52 0,53 106-1,71-158 1</inkml:trace>
  <inkml:trace contextRef="#ctx0" brushRef="#br0" timeOffset="-212247.65">8872 7302 0,'-35'36'47,"-18"34"-16,53-52-16,-17 88 1,17-53 0,0 0-1,0 35 1,0-18 0,0-34-16,0 17 15,0-36-15,0 18 16,0-17-16,0 17 15,17 1 1,1-1 0,-1-35-16,1 18 15,70-18 17,-52 0-17,16 0 1,-16 0-1,17-18 1,-36-17 0,1-18-1,17 0 1,-17 35 0,-1-17-16,-17 17 15,0 1-15,18-19 16,-18 1-16,0 0 15,0-89 1,0 19 0,-18 34-1,-17 0 1,0 36 0,-18 35 15,-70 0-16,70 0-15,0 18 16,-106 88 0,0 52-1,106 36 1</inkml:trace>
  <inkml:trace contextRef="#ctx0" brushRef="#br0" timeOffset="-209862.7">9437 14023 0,'0'35'78,"0"106"-62,-18 0 0,1 1-1,-1-37 1,18-34 0,0-18-1,0-36 1,0 1 15,0-124 157,0 18-173,0 35-15,0-17 16,0-72-1,0 37-15,0 16 16,35-105 0,36 89-1,-1-1 1,-17 35 0,-18 54 15,-17 17-31,35-36 15,-35 36 64,17 18-64,-17 17 1,-1 18-1,1 0 1,-1 0 0,1 0-1,-18 35 1,0 18 15,0 0-15,0-53-16,0 0 15,0 70 1,0-88 0,0 54-1,0-72 1,18-17 78,-1-17-63</inkml:trace>
  <inkml:trace contextRef="#ctx0" brushRef="#br0" timeOffset="-205521.81">10848 13335 0,'18'-35'109,"-18"17"-62,-18-35-31,0 36-16,-88-19 31,54 19-16,34 17 1,0 0 0,1 0 15,-36 0-15,35 17-16,0 19 31,-17-19-16,17 18 1,1 1 0,-1-1-1,-17 0 17,35-17-32,-18 17 31,1-17-31,-1 35 15,-17-18 1,17-17-16,0-1 16,-17 54-1,18-36 1,-1 53 0,18-17-1,-18-36 1,18 0-1,0 36 1,0-18 0,0-18-1,0 36 1,0-54 0,18 36-16,35 0 15,-18-18 1,-17-17-16,-18 0 0,35 17 15,0-17 1,18 17 0,-18-35-16,1 18 15,-1-18 1,18 0 0,18 0-1,-1 17 1,-17-17-16,0 0 15,70 36 1,-70-36-16,-17 0 16,34 17-1,-52-17 1,-1 0 31,1 0 0</inkml:trace>
  <inkml:trace contextRef="#ctx0" brushRef="#br0" timeOffset="-204313.92">11765 14429 0,'18'0'47,"-1"0"-32,19 17 1,-1 36 0,0 71-1,-17-19 1,-18-34-16,0-36 15,18 36 1,-18-54 0,0 19-1,0-54 110,0-70-109,0 17-16,35-17 16,-35 35-16,70 0 15,-52 0-15,0 18 16,17-18-1,0 0-15,-17 53 32</inkml:trace>
  <inkml:trace contextRef="#ctx0" brushRef="#br0" timeOffset="-203776.33">12559 13494 0,'88'-36'63,"-17"19"-48,34-1 1,72 1-1,-54 17 1,-52 0 0,-53 0-1</inkml:trace>
  <inkml:trace contextRef="#ctx0" brushRef="#br0" timeOffset="-203398.01">12841 13652 0,'-18'18'47,"89"-18"-32,35 0-15,0 0 16,-36 0-16,18 0 16,1 0-1,-72 0-15,1 0 16</inkml:trace>
  <inkml:trace contextRef="#ctx0" brushRef="#br0" timeOffset="-202120.58">15681 12277 0,'0'105'62,"0"107"-46,0-88 0,0-1-1,35-35 1,-17-17 0,0-18-1,-18-36 1,0 1-16,17-18 15,-17-18 110,-17-140-109,-1-72 0,-53-17-1,54 177-15,17-18 16,-36-36 0,36 54-1,0 52-15,36-17 16,-19-1-16,1 19 15,35-1-15,0 1 16,176-1 0,-141 18-1,-70 0 1,0 0 15,52 123 0,-52-17-15,52 88 0,-70-106-16,18 1 15,17-19-15,-17 1 16,0 35 0,-18-71-16</inkml:trace>
  <inkml:trace contextRef="#ctx0" brushRef="#br0" timeOffset="-201609.95">16616 11642 0,'35'141'62,"53"247"-30,-17-212-17,-36-70 1,-35-71-16,18 1 16,-1-1-1,-17 0 95</inkml:trace>
  <inkml:trace contextRef="#ctx0" brushRef="#br0" timeOffset="-201353.75">16863 12929 0,'0'0'0,"17"0"141</inkml:trace>
  <inkml:trace contextRef="#ctx0" brushRef="#br0" timeOffset="-200298.34">14958 13935 0,'-18'0'32,"18"-18"-17,71-52 1,158 34-1,36 1 1,87 35 0,-175 0-16,-1 0 15,89-18 1,-159 18 0,-36 0-16,177-17 31,-53-36-16,0 35 1,18 0 0,17-34-1,0 34 1,-35-17 0,-105 35-16,-19-36 15,18 36-15,-17-17 16,17-1-16,-35 18 15,141 0 1,-141 0-16,18 0 16,-1 0-16,-17 0 15</inkml:trace>
  <inkml:trace contextRef="#ctx0" brushRef="#br0" timeOffset="-199097.96">14764 15416 0,'0'0'0,"17"-17"32,36-19-1,-35 36 0,0 0 0,17 18-15,-35 70 0,0 53-1,0-88-15,0 18 16,0 52-1,0-70-15,0-35 16,0 17 0,0-158 93,-18 17-93,18 53-16,0-18 15,0-17 1,18 53-16,-18 17 16,17-17-16,-17 17 15,36-17 1,-1 0-1,18-18 1,-35 35 0</inkml:trace>
  <inkml:trace contextRef="#ctx0" brushRef="#br0" timeOffset="-198447.81">15328 14905 0,'53'35'62,"35"300"-30,-35-141-1,-35-158-15,-1 87 15,1-88-16,0 1 32,-18-19-15,0 1-17,0 17 1</inkml:trace>
  <inkml:trace contextRef="#ctx0" brushRef="#br0" timeOffset="-198130.77">15681 16510 0,'18'0'94,"17"-18"-79,18-105 1</inkml:trace>
  <inkml:trace contextRef="#ctx0" brushRef="#br0" timeOffset="-197497.63">16457 14499 0,'0'0'0,"-53"53"31,36 0-15,-19 53 0,1 17-1,17-35-15,1-35 16,-19 141-1,36-52 1,0-72 0,18 18-16,0 53 15,-1-52 1,1-36-16,35 52 16,-18-52-1,-17 0 1,-1-18-1,1-35 1</inkml:trace>
  <inkml:trace contextRef="#ctx0" brushRef="#br0" timeOffset="-196463.65">16880 14958 0,'36'53'62,"-19"35"-46,54 106-1,-53-88 1,-1-36-16,1-34 16,-18-19-16,17 18 15,-17-123 126,0-247-125,-52 229-1,52 18 1,0-18-1,-18 36-15,18 17 32,35 35-17,-17 1-15,-1 17 16,36 0 0,18 0-1,-36 17-15,0 18 16,54 71-1,-54-53 1,-17 18-16,17 35 16,0-1-1,0-52 1,-35-17-16,18 34 31,0-35-31</inkml:trace>
  <inkml:trace contextRef="#ctx0" brushRef="#br0" timeOffset="-196080.91">17657 15099 0,'0'-18'63,"0"1"-47,35-19-16,18 36 15,88-17 1,-106 17-16,0-18 15,-17 18-15,0 0 16</inkml:trace>
  <inkml:trace contextRef="#ctx0" brushRef="#br0" timeOffset="-195381.79">17956 14781 0,'0'-17'15,"0"-1"16,36 18-15,-1 0 0,18 0-1,-36 0 1,19 18 0,-1 17-1,36 53 1,-71-53-16,17 18 15,1-35-15,-18 17 16,18 36 0,-18-106 124,0-142-124,0 142-16,17-18 16,-17 35-16,18-17 15,-1 0 16,1 17-15,0 1 0</inkml:trace>
  <inkml:trace contextRef="#ctx0" brushRef="#br0" timeOffset="-194785.76">18221 14287 0,'35'-17'31,"-70"34"-31,106-34 16,-54 17 0,36 0-1,-18 0-15,-17 0 16,123 70 0,-88 19-1,18 87 1,-36-35-1,-18-53 1,-17-17 0,0-1-1,18-70 1,-18 18-16,0 0 16,0-1 46</inkml:trace>
  <inkml:trace contextRef="#ctx0" brushRef="#br0" timeOffset="-194263.42">18874 13970 0,'17'-18'31,"19"107"-16,-19-1-15,18 18 16,54 105 0,16 36-1,-69-176 1,-19-54 15,-17 1-31,18 0 16,0 52 15,-1-17-15,1-18-16</inkml:trace>
  <inkml:trace contextRef="#ctx0" brushRef="#br0" timeOffset="-194018.51">19614 15946 0,'0'-18'110</inkml:trace>
  <inkml:trace contextRef="#ctx0" brushRef="#br0" timeOffset="-190421.55">18732 11112 0,'0'0'0,"-35"0"0,-88-17 31,-36 17-16,-17 0 1,-89 0 0,89 0-16,-1 0 15,-140 0 1,70 0 0,106 0-16,17 0 15,-52 0 1,-124 0-1,53 0 1,0 0 0,18 0-1,52 0 1,-17 0 0,-53 0 15,177 0-31,-71 0 15,-177 0 1,-17 0 0,159 0-16,-1 0 15,-299 35 1,335-17 0,-177 70-1,160-35 1,-36-18-1,-71-17 1,1 35 0,122-18-1,-16 0-15,-107 36 16,-70 17 15,159-70-31,-54 35 16,-175 35-1,228-53-15,1 18 0,-124-18 32,53-35-17,212 0-15,-18 0 16,17 0 0,-16 0-1,-54 18 1,-18 17-1,-17-17 1,-18-1 0,71 1-16,35 0 15,-70 17 1,70-17 0,35-18-16,-35 35 31,36-17-16,17 52 17,0 1-17,-18 52 1,18 71 0,0-123-16,0 35 15,0 123 1,0 18-1,0-106-15,0 0 16,0 194 0,0-158-16,0-1 15,0 318 1,0-247 15,0 53-15,18 52-1,35 19 1,0-89 0,-18-53-1,0 1 1,-17-107-16,-18-52 16,35 87-1,18-69-15,-35-19 16,17-17-16,0 18 15,-17-54 1,17 36 0,-17-35-1,70 17 1,-35-35 0,17 0-16,89 0 31,35 35-16,-53-35-15,18 36 16,17-19-16,1 19 16,264 17-1,-230-53-15,36 17 16,424-17 0,-283 0-1,17 53 1,-122-18-1,87-17 1,-17-18 0,35 0-1,-176 0 1,-1 0-16,177 0 31,-211 0-31,34 0 16,124 0-1,-193 0-15,-1 0 0,0 0 16,35 0 0,195 0-1,-160 0 1,107 0 0,17-35-1,53-18 1,-212 35-16,54-17 15,-54 17-15,18-35 16,194-35 0,-229 53-1,35-18-15,70-53 16,-70 18 0,-70 17-16,299-123 31,-246 124-16,-54-1 1,-70 54-16,35-19 16,89-34-1,-19 34 1,-69 19-16,16-18 16,19-1-16,-36 19 15,36-36 1,-36 35-1,-35-35 17,-36-70-17,-17 17 1,0-18 15,0-34-15,0-1-1,-17-35 1,-54-71 0,-17-105-1,-18-1 1,53 177-16,0-17 16,-88-195-1,88 177-15,36 123 16,-36-18-16,35 36 15,-70-229 1,17 87 0,-35 1-1,-17-88 1,35 105 0,-36 0 15,71 89-16,0 70-15,36 0 16,-18-18 0,17 36-16,0 0 15,1-53 1,-72 35 93,-87 35-77,-71 18-1,194 0-16,18 0-15,0 0 16,-36 0 0,1 0-1,-19 0 1,1 0 0,18 0-1,34 0 1,1 0 15,-18 0-15,18 0-1,0 0-15,17 0 16,-17 18 0</inkml:trace>
  <inkml:trace contextRef="#ctx0" brushRef="#br0" timeOffset="-188781.75">25982 5838 0,'35'0'16,"36"0"-1,-18 0 1,35 0-16,-17 0 16,-19 18 15</inkml:trace>
  <inkml:trace contextRef="#ctx0" brushRef="#br0" timeOffset="-188312.3">27199 5944 0,'229'-35'31,"-140"35"-31,-407 35 0,794-70 16,-334 35-16,16-18 16,-87 1-16,88-1 47</inkml:trace>
  <inkml:trace contextRef="#ctx0" brushRef="#br0" timeOffset="-187752.51">30727 5627 0,'141'-18'0,"-282"36"0,335-36 15,-159 18-15,-17 0 16,0-17 15</inkml:trace>
  <inkml:trace contextRef="#ctx0" brushRef="#br0" timeOffset="-136466.15">5009 811 0,'-17'-17'16,"-1"34"15,18 19-31,0-19 15,0 71 1,0 1 0,0-36-16,0-18 15,18 53 1,17-35-16,-17-18 16,17 18-1,-17-35-15,-1-1 16,19-17-1,-19 0 1,124 0 0,-53-17-1,-35-36 1,-17 18 0,-19 17 15,-17 0-31,0-17 0,0-18 31,0-17-15,-17 17-16,-19 0 15,-34-53 1,35 71-16,-36-1 16,-70-69-1,35 69 1,53 19-1,36-1 1,-19 53 15,-34 71-15,34 0 0,1 0-1,35-71 1,-18 0-1,18 1-15,0-1 32,0 0-17,0 0 1,0 1 0,36-1-16</inkml:trace>
  <inkml:trace contextRef="#ctx0" brushRef="#br0" timeOffset="-134000.52">6632 3281 0,'0'70'125,"0"1"-109,0-36-16,18-17 15,-18-1-15,0 1 16,0 17 0,0 1-1,0-19 16,17 1 32</inkml:trace>
  <inkml:trace contextRef="#ctx0" brushRef="#br0" timeOffset="-132007.72">5539 5468 0,'17'-18'109,"1"124"-77,-18-70-17,18 87 1,-18-52-1,0-36-15,0-18 16,0 1 0,0 0-16,17-1 15</inkml:trace>
  <inkml:trace contextRef="#ctx0" brushRef="#br0" timeOffset="-130279.9">6526 5345 0,'0'-18'16,"0"0"0,18 1-1,35-19 1,17 1 0,-34 35-1,-19 0 48,1 0-48,0 0 1,-1 18 0,-17-1-1,0 1-15,18 0 31,-18-1-31,0 1 32,-18 0-1,1-18 0,-1 0-15,0 0-16,1 0 15,-1 0 17,0 0 124,18 35 47,0-18-187,0 19-16,0-1 15,0-17 1,0 52 0,0-52-16,0 17 15,0-17 16,0-36 110,18 1-125,0-1-16,35 18 31,-36 0-15,1 0-1,17 0 1,-17 0-1,0 0 1,-1 0 0,1-18-1</inkml:trace>
  <inkml:trace contextRef="#ctx0" brushRef="#br0" timeOffset="-128116.03">4339 5609 0,'0'18'31,"0"35"-15,0 17-16,0-34 16,18 52-1,-1-35-15,-17-18 16,71 71 0,-18-53-1,17-18 1,36-35-1,18 0 1,-54-88 0,1 17-1,-53 36 1,17-18-16,-35 18 16,35-1-16,-35-16 15,0 16-15,0 1 16,0 0-1,0-1-15,0 1 16,-123-53 0,-19 35-1,-16 53 1,17 0 0,35 35-1,71-17-15,17-18 16,0 18-16,1-1 15,-1 19 1,18 16-16,18-34 16,-1 17-16,19 1 15,-1-1-15</inkml:trace>
  <inkml:trace contextRef="#ctx0" brushRef="#br0" timeOffset="-125616.8">5327 3510 0,'-35'35'32,"35"1"-17,0 34 1,0 36 0,0-53-1,17-35 16,1 17-15,0-35 31,-1 0-31,1 0-1,52-18 1,-52 1-1,-18-1 1,0-17 31,0 17-16,-53-35 0,18 53 1,-18 0-17,35 0-15,-17 0 16,17 0 0,-17 0-1,17 18 1,18-1-1,-17 19 1,17-1 15,0-17-15</inkml:trace>
  <inkml:trace contextRef="#ctx0" brushRef="#br0" timeOffset="-123198.18">4674 8184 0,'0'36'32,"53"158"-1,-35-159-31,35 53 31,-18-53-15,-17-17-16,-1-18 0,1 0 15,0 0 1,105-18 0,-105-70-1,17-35 1,18 17-1,-18 0 1,-17 36 0,-18 52 15,0 0-15,0 1-1,-53 17 16,18 0-31,-1 0 0,1 0 16,-88 35 0,70 0-1,35-17 1,0 0 0,18-1-1,0 1-15</inkml:trace>
  <inkml:trace contextRef="#ctx0" brushRef="#br0" timeOffset="-122744.56">5786 7990 0,'17'0'31,"-17"53"-31,18 141 16,17 0 0,-17-70-1,-1-54 1,19-70 62</inkml:trace>
  <inkml:trace contextRef="#ctx0" brushRef="#br0" timeOffset="-121949.02">6562 7779 0,'0'0'15,"35"0"-15,-17 0 16,17 70 15,-35-34 0,0-19-15,0 1 0,0 17-1,-18-35 16,1 0-31,-1 0 16,-35 0 0,35 0-1,-17 18 1,35-1 31,0 19-32,0 17 1,0 0 0,0-1-1,0-34-15,18 17 16,-1-35 46,36 0-46,35 0 0,-17 0-1,-53 0-15,-1-17 16,1 17 15</inkml:trace>
  <inkml:trace contextRef="#ctx0" brushRef="#br0" timeOffset="-121281.39">6967 7638 0,'0'0'0,"36"0"16,-1 0 15,18 35-16,-36-17 1,-17-1-16,0 18 16,0 1-1,0-19 1,18 19 156,0 69-157,-18-52 1,0-17 0,0-19-1,0 1-15,0 0 16,0 35 15,-18-53 32</inkml:trace>
  <inkml:trace contextRef="#ctx0" brushRef="#br0" timeOffset="-120398.56">7479 7585 0,'18'17'47,"-18"72"-31,17-37-16,-17 37 15,18-1 1,-18-71-16,0 1 16,17-18 77,19 0-77,-19-18-16,19 1 31,-19-1-15,-17-17 15,0 17-15,0 1-16,0-1 15,0-17-15,0 17 16,0 0 0,-17 1-1,52 105 79,53 71-78,-53-89-16,18-17 15,0 18 1,-35-36 62</inkml:trace>
  <inkml:trace contextRef="#ctx0" brushRef="#br0" timeOffset="-116424.56">14093 1341 0,'18'17'47,"0"107"-31,17-71-16,0-1 15,-17-34-15,35 53 16,-36-36 0,36 0-1,36 1 16,-36-19-15,-18-17 47,18-35-48,-53 17 1,0-52-1,0 17 1,-18 17 0,-17-16-1,0-19 1,-18 18 0,0 35-1,35 18 1,0 0-16,-35 0 31,18 0-15,0 0-16,-18 0 15,-35 36 1,70-36 0</inkml:trace>
  <inkml:trace contextRef="#ctx0" brushRef="#br0" timeOffset="-115533.83">14993 1235 0,'0'0'0,"0"-18"16,-18-17 15,1 35-16,-1 0 1,-35 17 0,36 1-1,-19 35 1,19-18 0,-1 18-1,0 0 16,18 0-15,0 0 0,0 0-1,0-18-15,18 0 16,0-17-16,-1 17 16,1-17-16,0 0 15,-1-1-15,1 1 16,-1 0-1,36-18 1,18 0 0,-53 0-1,-1 0 1,1 0 15,17 0 0,0 0-31,1 0 16,-1 0-16</inkml:trace>
  <inkml:trace contextRef="#ctx0" brushRef="#br0" timeOffset="-114732.52">15293 1782 0,'0'-18'32,"18"18"-1,17 70-15,0-17-1,-17-17 1,-1-19 15,1-17 16,35-17-31,-35-19-16,-18 1 15,0-35 1,0 52-16,0-17 15,0-1 1,0 19 0,0-1-1,-18 18 1,-17 0 0,-1 0-1,1 0 1,17 18-16,-17 17 31,18 0-15,-1 18-1,0 0 1,1 0-16</inkml:trace>
  <inkml:trace contextRef="#ctx0" brushRef="#br0" timeOffset="-110575.06">12171 3193 0,'-35'0'63,"35"70"-32,0-35-16,0-17 17,0 17-17,17-17 1,-17 0 0,18-1 15,-1-17-16,36 0-15,-35 0 16,35 0 0,0 0-16,-53-17 15,35-19 1,-35 19 0,0-19-1,0 1 1,0-18 15,0 36-15,-35-36-1,35 35-15,-53 0 32,-18 18-17,18 0-15,18 0 16,-18 0-1,18 0-15,17 18 47,18 17-31,0-17 0,0 17-1,0 1 1</inkml:trace>
  <inkml:trace contextRef="#ctx0" brushRef="#br0" timeOffset="-109689.05">13000 2822 0,'-18'0'79,"-17"0"-64,0 18 1,17-1-16,-17 19 15,-1 17 17,19-18-17,-18 36 1,35-19 0,0 1-1,0-35-15,0 17 31,0 1-15,0-19 0,17 1-1,18-1 17,18-17-17,0 0 1,35 0 15,-35 0-15,-17 0-1</inkml:trace>
  <inkml:trace contextRef="#ctx0" brushRef="#br0" timeOffset="-108915.49">13229 3157 0,'18'53'47,"-1"0"-31,1 0 15,0-35-15,-1-1 15,1-17-16,17 0 1,-17 0 0,0-17-16,-18-19 15,0 1 1,0 0-16,0 17 16,0 1-16,0-19 15,-18 19-15,-17 17 47,-18 0-31,0 0-1,18 0 1,17 0 31,18 35-16</inkml:trace>
  <inkml:trace contextRef="#ctx0" brushRef="#br0" timeOffset="-107966.61">14922 2946 0,'0'-18'31,"18"53"-15,-18 1 0,0-1-16,35 35 15,-17-17 1,-18-35-1,18 17 1,-1-17-16,1-18 31,53 0-15,-36 0 0,18-35-1,-36-18 1,1 0-1,-18 18-15,0 17 16,0-17 0,0-1-1,0 19 1,-18-1-16,-52 0 16,35 1-16,17 17 15,-123 0 16,123 0-15,0 0 0,1 17-16,17 19 31,0 34-15,35 18-1</inkml:trace>
  <inkml:trace contextRef="#ctx0" brushRef="#br0" timeOffset="-107299.34">15628 2699 0,'0'0'0,"-53"0"15,18 0 1,-18 35-16,35 18 31,-17 17-15,35-34-16,0-1 0,0 0 15,0 1 1,0-1 0,0 0-1,0-17 1,18-1-1,17 1 1,0-18 0,0 0-1,18 0 1,0-18 0,-35 18-1,0-17 1</inkml:trace>
  <inkml:trace contextRef="#ctx0" brushRef="#br0" timeOffset="-106749.81">15893 3034 0,'17'18'47,"54"176"-32,-36-89 1,-17-69 15,-18-19-31,0 1 16,17 0-16,-17-1 15,0 18-15</inkml:trace>
  <inkml:trace contextRef="#ctx0" brushRef="#br0" timeOffset="-99933.64">11483 5486 0,'0'17'156,"0"1"-140,0 17 15,0-17-15,0 0-1,0-1-15,0 18 16,18 1 0,-1-19-1,18 19 1,-17-36-1,0 17 1,-1-17 0,19 0 15,17 0-15,-36 0-1,1 0-15,-1 0 16,1 0-16,17 0 31,-17-17-31,0-1 31,-18-17-15,0-18 0,0 18-1,-36-18 1,19 17-1,-19-17 1,36 36 0,-17 17 15,-1 0-15,1 0-16,-1 0 15,-17 0 16,17 0-15,0 17 0,18 1 15,0 0-15,0 17-1,0-17 1,0-1-1</inkml:trace>
  <inkml:trace contextRef="#ctx0" brushRef="#br0" timeOffset="-99017.22">12488 5309 0,'-35'-35'16,"17"35"0,-17 0-16,0 0 15,-18 0 1,18 0-1,17 0 1,-17 0 0,-1 0-1,-16 0 1,16 35 0,19-35-1,17 18-15,0 17 31,0 0-15,0-17-16,0 0 16,0 35-1,0-18 1,0 0 0,0 1-1,35-1 1,0 0-1,-17-17 1,-1-18 15,36 0-15,-35 0-16,0 0 16,-1 0-1,1 0 1,17 0 15,0-18-15,-17 18-16</inkml:trace>
  <inkml:trace contextRef="#ctx0" brushRef="#br0" timeOffset="-98244.18">12559 5609 0,'18'35'63,"-1"54"-47,1-89-1,-1 17 16,1 1-15,0-18 31,17-18-16,-35-52-15,0 34-1,0 19 1,-18-18 0,1 17-1,-1 18 1,0 0 0,-17 0 15,18 18 0</inkml:trace>
  <inkml:trace contextRef="#ctx0" brushRef="#br0" timeOffset="-97000.78">13617 5327 0,'0'0'0,"-53"18"47,53 70-16,0-53-15,0-17-16,0 17 15,0 18 1,0-18-1,36 0 1,-19-17 0,1-18 31,-1 0-32,36 0 1,-17-35 15,-19 17-31,-17 1 31,18-19-15,-18 1 0,0 0-1,0 17 1,-35-17-1,-1-1 1,1 1 0,17 35-1,-34 0 1,34 0-16,0 0 31,-17 18 0,35 17-15,-18-17 0,18-1-16,0 1 15,0 0 1</inkml:trace>
  <inkml:trace contextRef="#ctx0" brushRef="#br0" timeOffset="-95998.13">13970 5186 0,'-18'-18'47,"1"18"-32,-1 0 1,0 0-16,1 18 16,-1-18-1,1 35 1,17 0-1,0 1 1,0-19 0,0 19-1,0-1 1,0-18 0,0 19-1,0-19 1,0 1-1,0 0-15,0-1 16,17 1 0,36 17 31,-35-35-32,17 0 1,0 0-1,-17 0-15,0 0 16,-1 0-16,18 0 31,-17 0 1</inkml:trace>
  <inkml:trace contextRef="#ctx0" brushRef="#br0" timeOffset="-95422.4">14270 5433 0,'-18'0'79,"18"106"-64,0-71 1,0-17-1,0 17-15</inkml:trace>
  <inkml:trace contextRef="#ctx0" brushRef="#br0" timeOffset="-93916.63">15381 4957 0,'0'17'125,"18"36"-109,-1-18 0,1-17-1,0 0 48,17-18-32,0 0 0,-17-36-15,-18 1 0,0-18-1,0 36 1,0-1-1,0 0 1,-18 18 0,1-35-16,-19 35 93,-52 0-61,53 35-17,35 1 1,0-19 0,-18-17-1</inkml:trace>
  <inkml:trace contextRef="#ctx0" brushRef="#br0" timeOffset="-92872.33">15804 4745 0,'0'-18'47,"-17"36"0,17-1-47,-18 36 16,18-17-1,0-19-15,0 19 16,0 17 0,0 17-1,0-35 1,0-17-16,0 17 31,18-17-15,-1 0 15,19-18-15,17 0-1,-36 0 1,1 0 0</inkml:trace>
  <inkml:trace contextRef="#ctx0" brushRef="#br0" timeOffset="-91449.49">15998 4939 0,'89'0'78,"-54"0"-63,0 0-15,18 0 16,18 0 0,52-106-16,1-17 15,-19 52 1,-69 89 15,-19-1 0,-17 1-15,0 0 62,-35-18-62,0 17-1,17 1 17,1-1 30</inkml:trace>
  <inkml:trace contextRef="#ctx0" brushRef="#br0" timeOffset="-89783.04">16104 4957 0,'-17'0'31,"17"-18"0,53 18-15,-18-18-16,18 1 31,-18 17-15,-17 0-1,-1 0 64,36 53-48,-35-53 0,-18 52 0,0-34-15,0 0 0,0-1-16,-35 54 62,35-53-31,-18-1-15,0 18 125,18 71-126,0-53 1,0-18-1,36-35 157,17 0-156,-1 0 0,37-17-1,-54-1 1,-17 1-1,-1-1 17</inkml:trace>
  <inkml:trace contextRef="#ctx0" brushRef="#br0" timeOffset="-87849.52">12188 2857 0,'36'71'47,"52"564"-16,-70-529-15,-1 17 0,-17-70-1,18-88 79</inkml:trace>
  <inkml:trace contextRef="#ctx0" brushRef="#br0" timeOffset="-86670.68">15064 2699 0,'17'353'31,"1"-212"-15,70 88 15,-53-159-15</inkml:trace>
  <inkml:trace contextRef="#ctx0" brushRef="#br0" timeOffset="-84600.63">11677 5062 0,'0'0'0,"88"0"31,-53-17-15,-17 17-16,0 0 62,-1 53-46,-17 17-1,0-35 1,0-17 0,0 0-16,0-1 15,0 1 1,0 17 15,0-17-15,0 0-16,0-1 15,0 18 1,0-17 0,0 17-1,0 1 1,0-1 15,-17 0-15,-1-17-1,0 0 1,-17 17 0,17-35-1,-17 0 63,0 0-62,17 0 0,-17-53-1,17 35-15,1-17 16,17 0-1,0 17 1,17-17 15,1 35-15,0 0-16,35 0 31,-1 35 0,107 124 1,-53-53-17,-71-71-15,1 0 16,-19-17 0,107-18 93,-107 0-109</inkml:trace>
  <inkml:trace contextRef="#ctx0" brushRef="#br0" timeOffset="-82766.69">13441 5151 0,'0'-18'16,"17"18"15,19 0-15,17 53 15,-36 17-15,-17-52-1,0 17 1,-17-17 15,-36-18-15,35 0-1,-52-18 1,17-17 0,0 17-1,53 1 1,-18-19 0,18 1 15,71 35 0,-18 0-31,-1 0 16,19 0-1,-36 18-15,36 52 0,-36-34 16,-17-1 0,35 124-1,-36-71 1,-17 0-1,0-53-15,0-17 16,0 53 0,-35-36-1,17-18-15,-17-17 16,-35 18 0,17-18-16,17 0 15,-52 0 1,53 0-1,0 0 1,-36-35 0,53 17-1,1 1 1,17-1 0,17-35-1,19 53-15,17 0 16,35 0-16,-18 0 15,107 35 1,-124 1-16,0-19 16,17 18-16,-35-17 15,-17 0-15,17-1 16,1-17 62,193-35-62</inkml:trace>
  <inkml:trace contextRef="#ctx0" brushRef="#br0" timeOffset="-81366.3">15381 4815 0,'0'0'0,"35"18"32,-17-18-17,-18 18-15,0 35 16,0-18 0,0-17-1,0 34 1,-35-52 15,17 0-15,0 0-1,1 0 1,-1-17 0,1-18 15,17 17-16,0 0 1,35 18 0,-18 0-16,19 0 15,-19 18-15,1 0 16,17 34 0,-17-16-16,0 34 15,-1 54 1,-17-36-1,0-18 17,0-34-32,0-1 15,-17-17-15,-19-1 32,1-17-17,0 0 1,-18 0-1,35-17-15,-17-1 16,0-17-16,-1-1 16,19 19-1,17-1 1,0 1 15,53 17-15,-18 0 15,0 0-15,36 0-16,-36 35 15,53 35 1,-35-17 0,-35-35-16,-1 0 15,19-18 48,-19-18-48,19-17 1</inkml:trace>
  <inkml:trace contextRef="#ctx0" brushRef="#br0" timeOffset="-78967.26">11024 8043 0,'0'-35'32,"36"35"-17,-19 0 17,1 18-17,-1 17-15,-17 18 31,0 0-15,-17-36 0,-1-17-1,1 0 1,52 0 78,18-17-79,-18 17-15,0 0 0,1 0 16,-19 0 0,1 0 30,0 35-30,-18-17-16,0-1 16,0 36-1,0-17 1,0-19 0,-18 18-1,18-17 16,-35-18 16,17 0-31,-17-18 0</inkml:trace>
  <inkml:trace contextRef="#ctx0" brushRef="#br0" timeOffset="-78249.19">11783 7779 0,'-18'0'47,"-88"53"-32,89-36 1,17 19 15,0-19-31,0 18 16,0 1-1,0 17 1,0-18-16,0 0 16,17 1-1,1-36-15,-18 17 16,53 54-1,-36-71 1,54 17 0,-18-17-1,-18 0-15,36 0 16,-36 0 15,-35-17 16,0-1-31,18 0-1,-1 1-15</inkml:trace>
  <inkml:trace contextRef="#ctx0" brushRef="#br0" timeOffset="-77567.11">12136 8008 0,'17'53'63,"18"-18"-48,-35-17-15,18 0 16,0-1 0,-18 1-1,35-18 17,36-18-17,-71-35 1,0-17-1,0 17 17,-18-35-17,0 88 1,1-53 0,-1 35-16,0 18 15,1-18 1,-54 18-1,36 0-15,17 18 16,-17 17 0,17-35-16,18 18 62,0 0-46</inkml:trace>
  <inkml:trace contextRef="#ctx0" brushRef="#br0" timeOffset="-76201.38">14129 7779 0,'106'0'62,"17"0"-30,-105 0-17,-1 0 1,19 0-16,-19 70 31,1 1-15,-18-36-16,0 18 15,0 0 1,0-35-16,-18 17 16,1-35-1,-1 0 95,53 0-79,18 0 0,-35 18 16,-18 52-31,0-35-1,0 1 1,0-1 0,-53-17-1,35-18 1,-17 0 15,17 0 32,-17 0-48,17 0-15</inkml:trace>
  <inkml:trace contextRef="#ctx0" brushRef="#br0" timeOffset="-75431.76">14728 7708 0,'-35'0'31,"70"0"-31,-87 0 16,34 0-16,-17 0 15,17 71 1,18 17 0,0 0-1,0-70-15,0 17 16,18 18-1,-1-18-15,1-35 16,0 36-16,-1-19 16,1-17-1,52 18 1,1-18 0,-1 0-1,-34 0 1,-19 0-16,1 0 15,-18-18 95</inkml:trace>
  <inkml:trace contextRef="#ctx0" brushRef="#br0" timeOffset="-65015.08">15117 8079 0,'0'53'110,"17"17"-95,1-17 1,-18-18-1,0 1 1,0-19 0,0 1 124</inkml:trace>
  <inkml:trace contextRef="#ctx0" brushRef="#br0" timeOffset="-63451.21">16863 7532 0,'53'-35'47,"53"-18"-16,-18 35 0,-18 18 1,-34 0-17,16 106 1,-34-18 0,-18 0-1,0-17 1,0-54-1,0 1-15,0 17 16,-35-17 15,17-18 63,53 0-47,1 0 0,-19 18-32,-17 17 1,0 18 0,0-36-16,0 19 15,0 34 1,0-17 0,-53-18-1,18-35 1,0 18-1,17-18-15,1 18 0,-1-18 94,36-71-78</inkml:trace>
  <inkml:trace contextRef="#ctx0" brushRef="#br0" timeOffset="-62716.42">17727 7532 0,'0'0'0,"-35"0"31,17 0-31,-17 0 0,0 35 16,-54 141 15,89-105-15,0-36 0,0 18-1,0-18 1,0 18-1,18-35 1,0 0-16,35-1 31,0-17-15,-36 0-16,18 0 16,18 0-1,-35 0-15,17 0 47,-17-17 0,0-1-31</inkml:trace>
  <inkml:trace contextRef="#ctx0" brushRef="#br0" timeOffset="-61213.63">17974 7902 0,'18'-35'94,"35"35"-78,-1 0-1,-16-18 1,-19 18-16,1 0 31,17 36 1,-17-19-17,17 1-15,-17-1 16,-18 36 31,-18-53-32,-17 36 1,0-36 0,17 0-16,0 0 15,1 17 1,-1-17-1,0 0 17,18 18 218,195-18-235,-107 0 1,-53 0 0,-17 0-1,-1 0 110</inkml:trace>
  <inkml:trace contextRef="#ctx0" brushRef="#br0" timeOffset="-59156.1">20232 7179 0,'0'-35'15,"35"-18"32,-17 35-31,70 18-1,-53-17-15,53 17 16,18 0 0,-35 0-1,-54 0-15,1 0 31,0 35-15,-18 0-16,17-17 16,-17 52-1,0 1 1,-17-54 0,-19 1-1,54 0 126,53-1-126,-36 1-15,0 0 32,-35-1-17,0 36 1,0-17 0,0 16-1,-70-16 1,34-36-1,-34 17-15,52-17 16,-17 0 0,0 0-1</inkml:trace>
  <inkml:trace contextRef="#ctx0" brushRef="#br0" timeOffset="-58401.27">21325 7108 0,'-17'0'94,"-36"0"-63,0 36-15,35-36-16,1 35 16,-1 18-1,0 17 1,18-52-1,0 0 1,0-1-16,53 36 47,71-17-16,-54-19 0,-34 1-15,-19-18-16,1 0 16,17 0-1,-17 0 48,-1-18-48,1 1 1,35-1 0</inkml:trace>
  <inkml:trace contextRef="#ctx0" brushRef="#br0" timeOffset="-57733.98">21678 7338 0,'0'-36'31,"35"1"-15,1 35 15,17 0-15,-36 0 0,36 0-1,-53 53 1,0-35-1,0-1-15,0 19 32,0-19-32,53 36 109,71 18-93,-89-54-16,0 19 15,-17-19 1,-18 1-16,0 0 31,-35-18 32,17 0-48,-17 0 1</inkml:trace>
  <inkml:trace contextRef="#ctx0" brushRef="#br0" timeOffset="-45982.65">21608 7250 0,'53'0'47,"35"0"-32,-71 0 1,36 0 0,-17 0-1,-19 0 1,18 0 0,-17 0 218,-36 70-203,-17-52-15,18-1-1,-1 1 1,-17 17 140,35-17-124,-18-18-32,0 18 125,1-1-79,52-17 111,-17 0-142,-1 0-15,1 0 16,35 0 0,-18 0 46,-17 0-15,-1 0-16,1 0-31,17 0 63,1 36-16,-19-19-16,1 18 0,-18-17-15,18 0-1,-18-1 1,0 1 0,0 17 15,-18-17 0,-17-18 0,17 0-15,18 18 0,-35-1-1,17-17-15,-17 18 31,17-18-15,0 0-16,1 0 47,-1 0-16,-17 0 0,17 0-31,1 0 47,-1 0 0,0 0-16,1 0-15,-1-18 31</inkml:trace>
  <inkml:trace contextRef="#ctx0" brushRef="#br0" timeOffset="-43797.74">21343 7108 0,'-35'-17'62,"17"17"-15,0 0-15,-17 0 14,18 0-14,-1 0-32,0 0 31,1 0 47,-1 0-62,18 17-1,-18 1 1,18 0-16,0 17 16,0-17-16,0 17 15,0-17 1,0-1-1,0 1-15,0-1 32,0 1-17,18 17 32,0-35-31,17 36-1,-17-19 1,-1 1-16,1 0 16,17-1-1,0 1 1,-17-18 15,0 0-15,-1 0-1,19 18 17,-19-18-1,1 0-15,0 0-1,-1 0 1,18 0-1,1 0 1</inkml:trace>
  <inkml:trace contextRef="#ctx0" brushRef="#br0" timeOffset="-28092.8">11042 8484 0,'35'-17'94,"36"17"-63,-54 0-15,54 0-1,-18 0 1,-18 0 78</inkml:trace>
  <inkml:trace contextRef="#ctx0" brushRef="#br0" timeOffset="-27462.07">11148 8467 0,'70'0'63,"-52"0"-48,0 0-15,-1 0 16,19 0-16,-19 0 16,18 0-1,-17 0 17,0 0-17,-1 0 16</inkml:trace>
  <inkml:trace contextRef="#ctx0" brushRef="#br0" timeOffset="-26167.99">10530 8114 0,'0'35'78,"0"0"-62,0 18-1,0-35 1,0 0-16,36-18 78,-1 17-62,-17-17-1,-1 0 1,1 0 15,0 0 0,-18-17 32</inkml:trace>
  <inkml:trace contextRef="#ctx0" brushRef="#br0" timeOffset="-25780.7">10495 7920 0,'0'-53'63,"53"53"-48,-35 0 48</inkml:trace>
  <inkml:trace contextRef="#ctx0" brushRef="#br0" timeOffset="-24310.49">12330 8378 0,'17'-17'62,"107"17"-31,-107 0-15,-87 0 109,-212 17-94,264-17-31,-17 0 16,17 0-1,36 0 79,70 0-78,-35 0-16,-18-17 15,0 17-15,-17 0 16,0 0 0,-1 0-16,107 0 78,-89-18-63</inkml:trace>
  <inkml:trace contextRef="#ctx0" brushRef="#br0" timeOffset="-23667.97">12665 8043 0,'88'89'94,"-35"69"-63,-18-17 1,-35-52-17,0-72 32,0 1-47,0-1 0,-35-17 47,17 0-31,-35 0-1,0-17 1,0-54-1,18-17 1</inkml:trace>
  <inkml:trace contextRef="#ctx0" brushRef="#br0" timeOffset="-23381.65">12541 7796 0,'0'0'0,"0"-35"32,18 17 61</inkml:trace>
  <inkml:trace contextRef="#ctx0" brushRef="#br0" timeOffset="-16533.86">14235 670 0,'17'18'46,"71"211"-14,-88-194-17,0 1 1,0-1-16,18-35 16</inkml:trace>
  <inkml:trace contextRef="#ctx0" brushRef="#br0" timeOffset="-15751.47">12577 2346 0,'0'18'31,"0"123"-15,35-35 0,0-18-1,-35-71 1,0 19-1,35-1 32</inkml:trace>
  <inkml:trace contextRef="#ctx0" brushRef="#br0" timeOffset="-14068.22">14305 758 0,'0'36'62,"18"87"-46,52 18 0,-17-52-1,-35-54 1,0-18-1,-1 1-15,1-18 32,17 0-17,0 0-15,-17-18 16,17-52 0,-17-1-1,-18-17 1,0 35-1,0-17 1,0 52 15,-53-53-15,18 54-16,-18-1 16,18 18-16,-36 0 15,0 0-15,18 0 16,-35 0-1,53 0-15,17 18 16,-87 88 0,105-36-1,0-17 1,0-18 0,0 1-1,0 34 1</inkml:trace>
  <inkml:trace contextRef="#ctx0" brushRef="#br0" timeOffset="-12013.05">12594 2469 0,'0'0'0,"0"36"0,0-1 15,0 18-15,0-18 16,0 36 0,53-1-1,-18-17 1,36-18-1,52-35 1,-52 0 15,-53 0-15,17 0-16,0-52 16,-17-19-16,17 18 15,-17 0-15,-18 0 16,0-70-1,0 88-15,0 17 16,-159-106 0,88 124-1,-17 0 1,18 0 0,17 53-1,17 0 1,36-17-1,0-19 1,0 1-16,0 17 16,0-17-1,0-1-15</inkml:trace>
  <inkml:trace contextRef="#ctx0" brushRef="#br0" timeOffset="-10581.72">16298 2275 0,'53'124'31,"18"35"-15,-54-36-16,36-35 16,-35-17-16,0-1 15,17 36 1,0-18 0,-17-52-1,-18-1-15</inkml:trace>
  <inkml:trace contextRef="#ctx0" brushRef="#br0" timeOffset="-9735.59">12206 4621 0,'0'18'31,"18"264"-15,35-158 0,-36-71-1,19 35-15,-1-53 16,35 36 0,-70-54-16,18 1 15,0-18-15,-1-18 16,89-158-1,-71-18 1,-35 35 0,0 36-1,-105-36 1,69 141 0,-17 1-16,-70 17 15,70 0 1,-35 0-1,53 17-15,-1 19 0,1 16 16,17 1 15,18-17-31,0-1 0,0-17 16,0 17-16</inkml:trace>
  <inkml:trace contextRef="#ctx0" brushRef="#br0" timeOffset="-9269.25">14199 4586 0,'18'0'16,"0"35"-16,-18 36 16,52 105-1,1-35 1,-35-52-16,0-36 16,-1-1-16,1-34 31,0-18 16,52 0-47</inkml:trace>
  <inkml:trace contextRef="#ctx0" brushRef="#br0" timeOffset="-8469.76">16087 4057 0,'123'0'31,"-246"0"-31,264 0 16,-124 0-16,36 35 15,-17 124 1,-36 53-1,0-71 1,0-88 0,17-53 46,530 0-31,-388-18-31,0 0 32</inkml:trace>
  <inkml:trace contextRef="#ctx0" brushRef="#br0" timeOffset="-7502.18">11942 7214 0,'35'-17'62,"18"105"-46,88 88-1,-53-52 1,-35-89 0,0-17 15,35-89-15,-53-70-1,1 0 1,-36 0-1,-36 0 1,1 105-16,17 19 16,-70-1-1,0 36 1,70-18-16,-35 35 16,-17 18-1,52-35-15,1 17 31,17 18-15,17-18 15</inkml:trace>
  <inkml:trace contextRef="#ctx0" brushRef="#br0" timeOffset="-7084.22">14482 7020 0,'70'177'46,"1"87"-30,-18-176-16,-18 1 16,-18-54-16,1-17 15,17 17 1,54-35 0,69-53-1</inkml:trace>
  <inkml:trace contextRef="#ctx0" brushRef="#br0" timeOffset="-6252.03">17022 6897 0,'0'0'0,"35"-18"15,-18 18-15,54-53 16,105 36 0,71 17-1,-176 0 1,-36 0-16,-17 17 16,-18 1-1,0 17 1,0 18-16,0-18 15,-18 71 1,-17-71 15,17-35-15,1 0 0,158 0 93,-71 0-93,-17-17-16,53-1 15,-71 18 1,36 0-1,-18 0 1,-36 0 15</inkml:trace>
  <inkml:trace contextRef="#ctx0" brushRef="#br0" timeOffset="-5502.7">20355 6597 0,'0'0'0,"53"-53"16,0 35-16,0 18 15,88-17 1,-53 34 0,-35 54-1,-53-36 1,18 0-16,-18 1 15,0-19-15,-18 36 16,18-35 93,18 0-93,-18 17-16,18 53 16,-1-17-1,-17-54 1,0 1-16,0 0 16,0-1-1,0 1-15,-35-18 31,0 0-15,17 0 15,-17 0-31</inkml:trace>
  <inkml:trace contextRef="#ctx0" brushRef="#br0" timeOffset="-2184.56">23301 10848 0,'0'53'63,"0"35"-47,0-70-16,0 17 15,18-17 1,-1 17-1,19-18 1,-1-17 0,88 0-1,-17-35 17,-88 0-17,17 0 1,-35-18-1,0-18 1,0 54-16,0-19 16,0-17-1,-18 36-15,-17-19 16,0 1 0,17 0-16,-17 17 15,-124 18 1,71 0-1,0 53 1,88 0 0,-18-18 15,18-17-31,-18-18 16,18 18-1,0 17 1,0 0-16</inkml:trace>
  <inkml:trace contextRef="#ctx0" brushRef="#br0" timeOffset="-1493.85">23601 11677 0,'-18'282'79,"18"-194"-79,0 18 15,0-35 1,0-54-16</inkml:trace>
  <inkml:trace contextRef="#ctx0" brushRef="#br0" timeOffset="-556.71">23460 12735 0,'0'-17'31,"106"17"0,-54 0-31,-16 0 16,34 0 0,-70 17 15,0 89-16,0-53 1,0 18 0,-17-1-1,-19-52 1,1-1-16,17-17 31,1 0-15,-18 36 46,35-19-46,0 54 0,0-53-1,17 17 16,1-35-15,70 0 0,-70 0-1,-1 0-15,54 0 78</inkml:trace>
  <inkml:trace contextRef="#ctx0" brushRef="#br0" timeOffset="146.22">23477 13864 0,'0'0'15,"89"-35"1,-37 17 0,1 18-1,18 0-15,-18 0 16,-18 0 0,-17 0 30,-18 53-30,-18-18 0,71 36 77,229 176-61,-264-229-17,0 52 1,-18-35-16,0 1 16,0-1-1,-36 0-15,1-17 31,17-18-15,1 0 0,-19 0-1,19-18 1,-1-17 0</inkml:trace>
  <inkml:trace contextRef="#ctx0" brushRef="#br0" timeOffset="2697.09">26776 10231 0,'-18'35'63,"89"106"-32,-54-106-15,19-35-1,-19 0-15,1 0 16,17 0 0,0 0-1,-17-35-15,-18 17 16,0-70 0,0 70-16,0-17 15,0 18-15,0-1 31,0-17-15,-70 35 31,-1 0-31,-17 0-1,35 17 1,35 1-16,1 0 31,-1-1-15,18 1-1,0-1 1,0 19 0,0-1-16,0-17 15,0 17 1,0-17-1</inkml:trace>
  <inkml:trace contextRef="#ctx0" brushRef="#br0" timeOffset="3647.17">26582 11183 0,'-18'71'63,"18"-1"-47,0-52-16,0-1 15,18 36 1,17-35-1,0 0 1,1-18 0,17-18-1,-18-35 1,-35 35-16,0-17 16,0 0-1,0-36-15,0 54 16,0-19-1,0 1 1,-18 17 0,-17 18 15,-18 0-15,18 0-1,-1 0 1,19 18-1,-1 0 1,18 17 0,0-17-16,0-1 15,0 36 1,18-53-16,70 36 16</inkml:trace>
  <inkml:trace contextRef="#ctx0" brushRef="#br0" timeOffset="4031.97">27817 11148 0,'17'123'63,"71"71"-48,-88-141 1,0-18 15,0-17 1</inkml:trace>
  <inkml:trace contextRef="#ctx0" brushRef="#br0" timeOffset="4900.15">26793 12312 0,'-17'18'47,"17"70"-32,0-53 1,0 18-1,35-35 1,0-1 0,1-17-16,-1 0 15,35 0 1,-17-17-16,-53-1 16,0 0-16,36-88 15,-36 36 1,0 52-1,0-17 1,-36 0 15,1 17-15,-35 18 0,17 0-1,0 0 1,35 0-16,-17 0 31,17 18-15,36 35 15,246 0-15</inkml:trace>
  <inkml:trace contextRef="#ctx0" brushRef="#br0" timeOffset="5330.76">28381 12171 0,'-18'88'62,"18"53"-31,0-106-31,0-17 0,0 0 32</inkml:trace>
  <inkml:trace contextRef="#ctx0" brushRef="#br0" timeOffset="5932.54">29104 12065 0,'0'0'0,"159"0"16,-71 0-16,-35 0 15,-18 18 17,-35 87-17,0-34 1,-17-18-1,-19-35 1,107-18 93,-18 0-93,141 0 0,-106 0-1</inkml:trace>
  <inkml:trace contextRef="#ctx0" brushRef="#br0" timeOffset="6899.11">26811 13423 0,'0'71'32,"0"17"-17,18 0-15,-1-17 16,72 52 0,-72-105-16,-17-1 15,18 1-15,17-18 16,36 0-1,-18-123 1,-36-19 0,-17 19 15,0-18-15,-35 70-16,-36-17 15,1 35-15,35 36 16,-36-1-1,53 18-15,-17 0 16,-35 0 0,34 18-16,19-1 15,-1 1-15,18 17 16,18 71 0</inkml:trace>
  <inkml:trace contextRef="#ctx0" brushRef="#br0" timeOffset="7267.3">28257 13247 0,'53'88'47,"-17"35"-32,-19-52 1,1 0-16,-18-54 15,0 1-15,18-1 16,17 1 47</inkml:trace>
  <inkml:trace contextRef="#ctx0" brushRef="#br0" timeOffset="8147.16">29404 13070 0,'18'-17'47,"35"17"-31,-18 0-16,-18 0 15,1 0-15,17 17 16,-17 19 0,-18-1-1,18 36 1,-36-19-1,0-52 1,-105 0 15,-71 0 1,159 0-32,-1 0 15,1 0-15,-18 0 31,0 0-15,36 18-16,-1 53 31,0 52-15,18-52 0,0-54-1,18 1 1,17-18 46,159 0-46,-123 0-16,35 0 16,141 0-1,-159 0-15,-35 0 16,-18 0-1,36 0 48,-1 0-63</inkml:trace>
  <inkml:trace contextRef="#ctx0" brushRef="#br0" timeOffset="8930.84">30392 12841 0,'53'-53'31,"-36"36"-31,-87 87 0,264-176 16,-141 106-1,0 0 1,123 36 15,-158 34-15,-1 18-1,-17-52-15,0-1 16,0 0-16,0 0 16,0-17-16,-17 0 15,-1-18 1,0 0 46,1 0-30,52 0-32,194 53 31,-176-18-31,18 0 16,-54 0-1,-17 18 1,0-35-1,-17 35 1,-1-53-16,-17 0 16,0 18-16,17-18 15,0 0-15,-70 0 16,0 0 0,17 0-1,36 0 1</inkml:trace>
  <inkml:trace contextRef="#ctx0" brushRef="#br0" timeOffset="18529.12">26652 9631 0,'0'0'0,"-70"141"31,52-88-15,1 123 15,-1 36-15,18 70 0,0-123-16,-35-18 15,17 159 1,18-124-16,0-35 0,0 142 31,0 52-15,0-124-1,0 72 1,0 52 0,0-18-1,0-140 1,18 52-1,17-141 1,-17-35-16,17 88 31,-18-88-31,-17 35 16,18 0 0,-18-35-16,18-35 15,-1 88 1,1-89-1,-18 54 1,18-18 0,-1 0-1,1-18 1,-18 0 0,18 18-1,17 18 1,0-18-1,-17-36-15,35 36 32,0-35-32,17-18 15,459-35 1,18-142 0,0 36-1,-124 71 1,53-1-1,-105-35 1,-1 36 0,-193 17-16,17 18 15,-53-18-15,18 17 16,176-69 0,-35-1-1,-177 53-15,-35 17 16,177-69-1,-159 52 1,-18 0 0,-35 18 15,17-18-15,-34 35-1,-19 0 1,-17-52 31,-53-18-32,-158-106 1,-336-124 0,318 195-1,70 52-15,-176-123 16,17 18-1,71 17 1,-35 18 15,0 17-15,52 18 0,-16 18-1,69 0 1,124 53-16,-35-18 15,-194-141 1,194 123-16,35 18 16,-71-17-1,71 17 1,0 0 0,-17-18-1,35 54 1,-18-18-16,-71-54 15,107 72 1,-36-19-16,0 1 16,17 17-16,-122-52 31,87 17-31,-88-35 16,36 17-1,-18-17 1,88 35-1,-53 0 1,-35-17 0,-53-1-1,70 53-15,1-34 16,-71 16 0,141 19-1,0 17-15,-35-18 16,70 18-16,-17-18 15,229 107 64</inkml:trace>
  <inkml:trace contextRef="#ctx0" brushRef="#br0" timeOffset="19357.57">27252 9648 0,'0'-17'63,"0"-1"-48,53 36 1,-18 52 15,-35-17-31,18 18 16,-18-54-16,0 54 16,0-36-16,0 1 31,0-1-16,-18-70 48,1-248-47,-1 125-1,36 69 1,-1 54-1,19 0 1,-36 53 125</inkml:trace>
  <inkml:trace contextRef="#ctx0" brushRef="#br0" timeOffset="21179.8">23812 10072 0,'0'0'0,"-52"-18"31,-178 36 1,-17 158-17,0 1 1,36 52 0,140-53-1,36 71 1,17-123-1,18-54-15,0 160 32,0-160-32,0 18 15,88 300 17,-52-247-32,-1-17 15,106 335 1,-70-160-1,34 37 1,-34-107 0,17 18-1,-17-124-15,-18-35 16,35 89 0,106 70 15,-141-194-31,17 0 15,-17 17-15,53 1 32,-35-54-32,-1 36 0,1-35 15,105 52 17,-123-70-17,-18 0 1,54-105 15,-19-54-15,1-70-1,-18-1 1,-53 195-16,17-71 16,-17-141-1,0 124-15,0-54 16,0 36-16,-53 18 15,-88-265 1,88 300 0,0-36-16,18-52 31,17-36-15,-34-17-1,34 35 1,0 88-16,-17-18 15,0 36-15,17 35 16,-52-141 0,-1 53-1,53 88-15,1-35 16,-1 35-16,-17-53 16,0 36-1,17 34 1,18 1-1,-35-35 48,-18-89-32,35 106-15,0 35-16,1 1 15,17-1 1</inkml:trace>
  <inkml:trace contextRef="#ctx0" brushRef="#br0" timeOffset="21892.77">24253 9931 0,'0'106'63,"0"52"-48,0-87 1,18 123 15,-18-177-31,0-69 94,0-107-78,0 71-16,0 17 15,18-52 1,-1 70-16,19 17 16,-19-17-1,19 18-15,16 35 31,-34 0-15,0 0 15,17 88-15,0 36 0,-17-36-1,0-53-15</inkml:trace>
  <inkml:trace contextRef="#ctx0" brushRef="#br0" timeOffset="22613.92">24624 11024 0,'0'88'63,"0"54"-47,0-107-1,0 18-15,35 17 16,0-17-16,-17-35 15,0 0-15,-18-1 0,17-17 47,54-53-31,-36 18 0,-17-18-1,-18 35 1,17 1-1,-34-36 17</inkml:trace>
  <inkml:trace contextRef="#ctx0" brushRef="#br0" timeOffset="22880.74">24377 10918 0,'35'0'125,"124"0"-125</inkml:trace>
  <inkml:trace contextRef="#ctx0" brushRef="#br0" timeOffset="23713.3">29175 10072 0,'17'70'47,"89"177"-15,-71-176-17,-35-18 1,0-18-1,0 0 1,-17-17 0,-36 17-1,18-17-15,-1 0 32,19-18-17,-36-36 16,-35-17-15</inkml:trace>
  <inkml:trace contextRef="#ctx0" brushRef="#br0" timeOffset="23965.26">28910 9648 0,'18'71'94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42:33.0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13141 6085 0,'0'0'16,"18"0"-16,52-35 15,-17 35 1,35 0-16,177 0 15,-142 0 1,-87 0 0,17 0-16,-36 0 15,1 0 17,-1-18-17,1 18-15,35 0 0,70 0 31,-105 0-15,17 0 31,71-17-31,-53 17-16,18 0 15,-36 0-15,-17 0 63,52-53-32,-35 35 0,-17 1 0,0 17-15,-18-18-16,35-17 16,-17 17-16,17-17 31,-35 17 16,0-17 62,0 17-93,0 1-16,0-1 15,0-35 1,0 35 0,-18 1-16,18-1 15,-35-35 1,35 36-16,-18-1 16,1 18-16,-1-53 15,18 18 1,-35-18-1,17 35 1,1-17 0,-19-18-1,19 18 17,-1 17-17,-17-17 16,-1 0-15,19 17-16,-19-17 31,19 17-15,17 0 93,0-35-77,0 36-32,-53-18 78,0 17-63,-53 18 1,-35 0 0,88 0-16,-17 0 15,34 0-15,1 0 16,-53 0-1,53 0-15,-18 0 16,17 0-16,-34 0 16,35 0-1,-1 0 32,-17 18-31,18-1-1,-18 1 1,36-1-16,-1 1 31,0 0-15,1-1-16,-1 1 16,0-18-1,1 35 1,17 1-1,-18 87 1,-17-70 0,35 17-16,0 36 15,0-17 17,0-1-32,0-71 15,0 107 1,0-89-16,17 0 15,1-17-15,0 0 94,35-1-78</inkml:trace>
  <inkml:trace contextRef="#ctx0" brushRef="#br0" timeOffset="48748.71">28928 4480 0,'0'0'0,"-124"-17"16,1-1-1,70-17 1,18 35-16,17-18 16,-17 18-16,17-18 31,0 18-16,1 0 1,-1 0-16,1 0 16,-72 18-1,36 17 1,-105 71 0,140-88-16,-17-1 15,-18 1 1,-18 0-16,-17 35 15,18 0 1,34-36 0,1 1-16,-53 70 15,52-53 1,19-17-16,-1 17 16,-52 36 15,52-36-31,0 36 0,1-36 15,17 18 1,0 0 0,0-18-1,0 0-15,0 18 32,0-35-17,0 17-15,17 0 16,-17-17-16,18 17 15,17 1-15,-35-1 16,106 71 0,-88-106-1,17 17-15,0 36 0,1-35 16,87 35 15,-35-36-31,0 1 16,36-18-1,70 53 1,-123-53-16,-1 18 16,1-18-1,-36 0 1,-17 0-16,17 0 31,-18 0-15,1 0-1,17 0-15,1-18 16,122-70 0,-69 17-1,-1-17 1,-71 88 0,-17-35-1,18-36 1,-18 18-1,18 0-15,-18 36 16,17-54 0,-17 54-16,18 17 15,-18-89 1,0 72-16,18-19 16,-18-34-1,0 35 1,0-1-1,0-34 1,0 35 0,-18-36-1,0 53 1,18 1 0,0-1-16,-17 0 31,-1 1-16,0-1 1,-17-17 0,18 17-1,-1-17 1,0 17 0,1 1-1,-19-1 1,-34-35-1,-18 35-15,52 18 16,1-17 0,17 17-1,1 0 1,-36 0 0,18 0-1,-18 0-15,0 0 16,17 17-1,19-17-15,-18 0 110</inkml:trace>
  <inkml:trace contextRef="#ctx0" brushRef="#br0" timeOffset="105770.72">27622 6685 0,'-35'-18'16,"-35"-17"-1,34 18-15,19 17 16,-1 0-16,-17 0 31,-18 0-15,0 0-1,0 0-15,-106 35 16,-52 53 0,122-35-16,19 0 15,-54 70 1,89-70 15,18 18-15,-1 35-1,0-1 1,18-52-16,0 18 16,0-36-16,0 36 15,0-18-15,18-18 16,17 71-1,36-36 1,-1 19-16,-34-54 16,369 159-1,-228-141 1,422 88 0,-316-141-1,-36 0 16,-124-35-31,-35 17 0,53-123 32,-35 53-17,-88 52-15,-1 1 16,1-35-16,-18 17 16,0 0-16,0 0 15,0-106 1,0 53-16,-53 18 15,-88-141 1,35 70 0,0 53-1,-35 36 1,0 52 0,35 18-1,-17 0 16,70 35-31,-71 1 16,72 16-16,-37-16 16,-17-19-1,54 1-15,34-18 0,-35 18 32,35-18-1,-35 35-16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41:39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8767 3475 0,'35'0'31,"-18"70"-15,-17 1 0,0-18-16,0 70 31,0-52-31,0-1 16,18 124-1,-18-141 1,0 106-1,0-53 1,0-18 0,0-35-1,0 18 1,18-36-16,-18-17 16,0 17-16,0-18 15,17 19-15,-17-142 125,0 53-109,0-70-1,18-36 1,-18 71 0,35-71-1,-35 124-15,0-36 16,18-17 0,17 35-16,-35 18 15,88-124 1,-35 71-1,18-36 1,-18 18 0,70-17 15,-35 35-15,71 35-1,-106 53-15,18 0 16,17 0-16,-35 0 15,-18 0-15,18 17 16,53 54 0,-89-53-16,19 35 15,-1 105 1,-17-70-16,-18 1 16,0 140-1,0-106 1,0 36-1,0-53 1,0-35 0,0-36-1,-18 18 17,18-36-17,0 1 48,0 17-48,0-17 1,0 17 0,0-17-1,0 0 1</inkml:trace>
  <inkml:trace contextRef="#ctx0" brushRef="#br0" timeOffset="766.91">10689 2875 0,'0'229'62,"0"18"-46,0-70 15,18-36-15,-18-71-16,0-17 15,0 18 1,0-36-1,0-17-15,0-1 32,0 1-17,0 35 17,0-18-17,0 18 1,0 0-1,0 0 1</inkml:trace>
  <inkml:trace contextRef="#ctx0" brushRef="#br0" timeOffset="1133.24">11007 5098 0,'0'0'31,"17"0"-15</inkml:trace>
  <inkml:trace contextRef="#ctx0" brushRef="#br0" timeOffset="5472.02">9366 5768 0,'0'0'0,"0"88"15,0 53 1,0 18 0,0-71 15,0-53-31,0-17 16,0 17-1,0-17-15,0 0 16,0 17-1,0-17-15,0-1 16,0 1 0,18-1 109,0-17-125,34-52 15,-16-1 17,-1 17-32,0 1 15,18 17 1,-35 18-1,52 36 32,-52 34-15,17 18-17,-35-35 1,18 18-16,-18-36 15,0 18-15,0 35 16,0-70 0,0 17-16,0 18 31,0-18-15,-18-17-1,-52 17 1,-18-17-1,17 0-15,53-18 16,-17 17 0,0-17 31,35-35-32,0 0-15</inkml:trace>
  <inkml:trace contextRef="#ctx0" brushRef="#br0" timeOffset="6017.06">9490 5927 0,'0'-18'46,"106"18"-14,-1-18-32,1 18 0,53-35 15,106 0 17,-230 17-17</inkml:trace>
  <inkml:trace contextRef="#ctx0" brushRef="#br0" timeOffset="6551.95">10407 5592 0,'0'141'31,"0"-18"-15,0 89 0,0 17-1,0-158-15,0 17 16,0-35-16,18 0 16,-1 0-1,-17-18-15,18-18 16</inkml:trace>
  <inkml:trace contextRef="#ctx0" brushRef="#br0" timeOffset="6887.98">10513 7514 0,'0'0'0,"17"0"16</inkml:trace>
  <inkml:trace contextRef="#ctx0" brushRef="#br0" timeOffset="7444.46">11077 6191 0,'0'0'16,"141"-70"0,-88 52-1,35-17-15,89-18 16,-107 53 15</inkml:trace>
  <inkml:trace contextRef="#ctx0" brushRef="#br0" timeOffset="7833.07">11342 6350 0,'106'0'63,"17"-35"-48,-70 17 1,0 18-16,-18 0 16,0 0-16,1-18 15,-19 18 17,19 0-32,-1 0 0</inkml:trace>
  <inkml:trace contextRef="#ctx0" brushRef="#br0" timeOffset="8638.74">12559 5592 0,'0'52'31,"-18"142"-15,18-158-16,0 17 15,0-36 1,18-34 62,35-19-62,35 19-1,71 17 1,-53 0-1,-36 0 1,-35 17 15,-35 19-15,0-1-16,0-17 16,0 17-16,0 0 15,0 18 1,0-35-16,0 17 15,-17 36 1,-1-54 0,0 1 15,1-18 31,-1 0-46,1 0-16</inkml:trace>
  <inkml:trace contextRef="#ctx0" brushRef="#br0" timeOffset="9016.53">12453 5592 0,'18'-36'32,"35"19"-17,35-19 1,106 1 0,-35 35-1,-1 0 1,-105 0-1,-17 0-15,-1 0 16</inkml:trace>
  <inkml:trace contextRef="#ctx0" brushRef="#br0" timeOffset="9483.17">14235 5609 0,'0'-17'47,"-89"122"-32,19 1 1,17 18-1,18-54 1,17-35 0,18-17-16,-18 0 15,18-1 1,0 1-16,-17-18 31</inkml:trace>
  <inkml:trace contextRef="#ctx0" brushRef="#br0" timeOffset="9817.93">13829 5750 0,'35'-17'32,"106"158"-17,-17-18 1,-54-70-1,54-35 48,-36-18-63</inkml:trace>
  <inkml:trace contextRef="#ctx0" brushRef="#br0" timeOffset="10751.09">14764 5450 0,'17'89'79,"-17"122"-64,0-158-15,0 35 16,0-52-1,0-1-15,0-17 79,71-71-64,52 0 1,-17 35-1,-18 0 1,-88 1 0,36-1-1,-36-35 17,0 18-17,-18-18 16,18 124 63,0 87-78,0-52-1,0 0 1,18-88-16,-18-1 16,0 1-1,106 17 32,-1-35-31,36 0-16</inkml:trace>
  <inkml:trace contextRef="#ctx0" brushRef="#br0" timeOffset="11150.53">16545 5433 0,'-17'17'15,"-72"107"1,72-54 0,-1 1-16,-35 70 15,36-106 1,-19 18 0,19-17-16,17-19 15,-18 18 1,18-17 15</inkml:trace>
  <inkml:trace contextRef="#ctx0" brushRef="#br0" timeOffset="11485.22">16016 5539 0,'35'0'15,"54"17"1,16 89-1,107 53 1,-106-71 0,-71-53-1,0-35 1,-17 0 0,0 0-16,17 0 15,53 0 1</inkml:trace>
  <inkml:trace contextRef="#ctx0" brushRef="#br0" timeOffset="12153.43">16986 5539 0,'0'0'0,"0"-18"16,0 0 0,53-35-1,-35 36 1,70 17-1,-70 0 1,17 35 0,-17 89-1,-18-19 17,0-52-17,0-35-15,-18 0 16,53-36 78,0 18-79,1 35 1,-36 36-1,0-36 1,0 0-16,0 36 16,-53-18 15,35-36-31,-35 1 16,0-18-1,36 0-15,-1 0 0,18-35 63</inkml:trace>
  <inkml:trace contextRef="#ctx0" brushRef="#br0" timeOffset="12550.1">18644 5433 0,'-17'106'63,"-54"17"-48,36-35-15,35-52 16,-35-1-16,35 0 16,-18 18-1,18-35 1,-18-18-16,-17 17 15,17 1 1,-17-18 0</inkml:trace>
  <inkml:trace contextRef="#ctx0" brushRef="#br0" timeOffset="12883.08">17886 5292 0,'0'0'0,"53"0"15,88 88 1,71 53-1,34 35 1,-140-105 0,-18-18-1,-70-36 17,106-17 14</inkml:trace>
  <inkml:trace contextRef="#ctx0" brushRef="#br0" timeOffset="13552.77">19297 5274 0,'18'-18'31,"-36"36"-31,53-53 16,18 35-1,124 0 1,-89 53 0,-35 0-1,-18-1 1,-17 1 0,-18 18-1,-36 0 1,1-71-16,-36 17 15,-52 1 1,52-18 0,18 0-16,36 0 15,-1 0 17,-17 35 30,35 18-46,0 0-1,35-18 48,318-35-32,-282 0-31,228 0 16,-157 0-1</inkml:trace>
  <inkml:trace contextRef="#ctx0" brushRef="#br0" timeOffset="13950.07">20884 5292 0,'0'70'78,"-17"54"-62,-1-71-16,18-18 15,-35 71 1,35-89 0,-18 19-1</inkml:trace>
  <inkml:trace contextRef="#ctx0" brushRef="#br0" timeOffset="14283.15">20549 5309 0,'53'0'31,"35"36"-31,89 87 16,-1-17 0,-70-36-16,-71-52 15,18 0 1,-35-1-1,-1-17 17</inkml:trace>
  <inkml:trace contextRef="#ctx0" brushRef="#br0" timeOffset="14550.08">21590 5045 0,'18'70'31,"70"195"-15,-35-124-1,88 282 1,53-105 0,-35-177-1</inkml:trace>
  <inkml:trace contextRef="#ctx0" brushRef="#br0" timeOffset="18501.22">10019 8114 0,'194'-35'62,"159"35"-46,-230 0-1,-17 0-15,-18 0 16,-35 17 0,-35 1 15,-18 17-15,0 106-1,0-88-15,0 0 16,-141 141-1,88-176 1,35-18 0,0 0 62,36 0-63,35 17 1,0 1-16,17 35 16,-34-18-1,17 1-15,-53-1 32,0-18-32,0 36 15,0 0 1,0 18-1,-141 17 1,35-70 0,0 17-1,71-35 1,35 18 0,0-36 15</inkml:trace>
  <inkml:trace contextRef="#ctx0" brushRef="#br0" timeOffset="18916.62">11236 7920 0,'0'0'0,"53"70"31,-35 124-15,34 0 0,19 71-1,0-36 17,-36-105-17,-18-89-15,-17-17 16,18 17-1</inkml:trace>
  <inkml:trace contextRef="#ctx0" brushRef="#br0" timeOffset="19170.08">11783 9366 0,'35'0'32,"-70"0"-32</inkml:trace>
  <inkml:trace contextRef="#ctx0" brushRef="#br0" timeOffset="19702.39">12030 8220 0,'0'0'0,"53"0"46,52 17-30,-69-17 0,17 0-1,-36 0 17,19 0-17,-1 0 1,0 0-1,0 0-15,-17 0 32,0 0-1</inkml:trace>
  <inkml:trace contextRef="#ctx0" brushRef="#br0" timeOffset="20133.73">12065 8520 0,'35'0'16,"18"0"-1,35 0 1,1 0 0,-19 0-1,1 0 1,-18 0-16,-18 0 16,0 0-1,-17 0-15</inkml:trace>
  <inkml:trace contextRef="#ctx0" brushRef="#br0" timeOffset="21652.04">13229 7761 0,'0'0'0,"177"-35"32,-19 17-17,-52 18 1,-88 0 0,-1 53 15,-17 35-16,0-52 1,0-1-16,-17 0 16,-1-17-16,-17-1 31,17-17-15,36 18 93,17 17-93,-17-17-16,-1 0 15,-17-1-15,0 1 16,0 52-1,-17-52-15,-1 0 16,-88 70 0,18-70-1,0-18 17,35 0-17,35 0 32</inkml:trace>
  <inkml:trace contextRef="#ctx0" brushRef="#br0" timeOffset="22815.14">14605 7638 0,'18'88'31,"-18"0"-15,0 18-1,-36 35 1,19-106-1,17 1 1,0-1 0</inkml:trace>
  <inkml:trace contextRef="#ctx0" brushRef="#br0" timeOffset="23132.84">14358 7796 0,'18'0'16,"140"106"0,-69-35-1,-36-36-15,35 0 32,-53-17-32,-17-18 15,-1 18 1,36-18-16,0 0 15,71 0-15</inkml:trace>
  <inkml:trace contextRef="#ctx0" brushRef="#br0" timeOffset="23832.82">15540 7638 0,'0'0'0,"35"0"16,18 0 0,-18 0-1,-17 0 1,0 35 31,-18 35-32,0-52-15,0 17 16,-71 18 0,-35-53-1,-17 0 17,70 0-17,53 106 63,0-71-62,0 1-16,35-19 78,141-17-62,-105-35-1,53 35 17,-72 0-32,1 0 0</inkml:trace>
  <inkml:trace contextRef="#ctx0" brushRef="#br0" timeOffset="24249.99">17110 7691 0,'0'35'62,"-36"71"-46,36-36-1,-17 1 1,17-54 0,0 1-1</inkml:trace>
  <inkml:trace contextRef="#ctx0" brushRef="#br0" timeOffset="24535.4">16633 7743 0,'0'-17'31,"124"70"-15,17 0-1,-17-36-15,-36 36 16,-18-18-16,-34-35 15,52 18 1,-71-18 0,19 0-16</inkml:trace>
  <inkml:trace contextRef="#ctx0" brushRef="#br0" timeOffset="24816.1">17692 7408 0,'0'0'16,"106"89"-1,-71-1 1,18 35-16,35 89 16,-17-124-1,-1 36-15,-35-89 16,54 53-16</inkml:trace>
  <inkml:trace contextRef="#ctx0" brushRef="#br0" timeOffset="27145.96">21467 8132 0,'0'52'125,"35"37"-110,-35-36-15,17-1 16,1 19-16,0-36 16,-1 18-16,19 0 15,-1 0-15,18 0 16,-18-18-16,0 1 16,18 34-16,-17-52 15,122 35 1,-105-53-1,-17 0 1,16 0 0,19-53-1,-18 0 17,0-18-17,-36 36-15,1 0 16,0-18-16,-1-18 15,-17 36-15,0-18 16,0-35 0,0 53-16,0-36 15,-53-52 1,-17 34 0,-1 54-1,18 17 1,1 1-1,34 17 1,-17 0 0,-36 35 15,36 0-31,-18 36 0,35-18 31,1-53-31,17 17 47</inkml:trace>
  <inkml:trace contextRef="#ctx0" brushRef="#br0" timeOffset="27800.53">23195 7867 0,'0'0'15,"-18"0"-15,-34-18 0,16 18 16,-87 71-1,-18 105 1,105-88 0,-34 89 15,70-89-15,0-35-1,0-18 1,0-17-1,35 35 1,0-18 0,-35-17-16,18-1 15,0-17 1,35 18 0,-18-18-1,71 18 1,0 17-1,-36-35 1,-35 0 0,-17 0-1</inkml:trace>
  <inkml:trace contextRef="#ctx0" brushRef="#br0" timeOffset="28333.73">23460 8643 0,'17'0'16,"19"88"0,17 18-1,-1-35 17,-16-36-32,-19-35 15,36 18 1,-35-18-16,0 0 15,34-36 1,-34-17-16,17-35 16,-35-18-1,0 36 1,0-1 0,-17 36-1,-36 35 16,0 0-15,18 0 0,17 18-16,-70 34 15,53-16 1,-1-19 0,-17 1-16</inkml:trace>
  <inkml:trace contextRef="#ctx0" brushRef="#br0" timeOffset="30231.72">24500 8079 0,'36'-36'16,"-19"19"0,1-1-1,35-17 1,-18 35-16,18 0 15,0-36 1,0 36 47</inkml:trace>
  <inkml:trace contextRef="#ctx0" brushRef="#br0" timeOffset="30596.26">24395 8220 0,'52'0'31,"231"0"0,-72 0 16</inkml:trace>
  <inkml:trace contextRef="#ctx0" brushRef="#br0" timeOffset="30983.48">25153 7726 0,'35'17'31,"-35"54"-15,18 17-16,17 0 15,71 142 1,-35-124 0,-18-36-1,-18-17 1</inkml:trace>
  <inkml:trace contextRef="#ctx0" brushRef="#br0" timeOffset="32532.91">22701 9966 0,'-17'106'47,"52"158"-15,-17-211-32,17 18 31,-35-54-16,0-122 95,35-213-79,89 159-15,-72 106-1,-16 53 48,17 71-48,-18 70 1,0-35 0,0 0-1,-17-53 1,35-53 46,35 0-46</inkml:trace>
  <inkml:trace contextRef="#ctx0" brushRef="#br0" timeOffset="33016.25">23936 9754 0,'-18'-17'16,"-52"70"15,-1 88-15,36 35-1,17-17 1,1-71-1,17-53-15,0-17 16,17 35 0,-17-36-1,36 19 1,-19-36-16,1 17 16,105 36-1,-87-53 1,52 0-1,0 0 1</inkml:trace>
  <inkml:trace contextRef="#ctx0" brushRef="#br0" timeOffset="33750.17">24306 10566 0,'36'0'15,"69"211"17,-69-158-32,-19 18 15,1-54 1,0 1 62,-18-141-47,0-89-15,0 159-16,17 0 15,-17 18 1,18 17 15,17 18 16,1 106-31,-19-71-16,-17 1 15,35 34 1,-35-35 0,18-17 15,0 0-15,-18-1-1,17 1-15,1 0 16,0 35-1</inkml:trace>
  <inkml:trace contextRef="#ctx0" brushRef="#br0" timeOffset="34951.46">23177 11430 0,'36'35'47,"-36"18"-32,0 0-15,17-18 16,-17-17-16,18 35 15,-18-35 1,0-1 0,0 1-1,0-1-15,18 1 16,-1 0 0</inkml:trace>
  <inkml:trace contextRef="#ctx0" brushRef="#br0" timeOffset="35449.83">23742 11271 0,'0'0'0,"-53"36"15,35-1 1,1 53-16,17 0 16,0-35-1,0-18-15,0 36 32,0-36-32,0-17 0,0-1 15,0 1 1,53 35-1,-18-35-15,18-1 32,17 1-17,-17 0-15,36-18 16,34 17 0</inkml:trace>
  <inkml:trace contextRef="#ctx0" brushRef="#br0" timeOffset="35799.01">24271 11818 0,'0'0'0,"35"18"16,-17 52-16,17-17 15,18 88 1,-35-88-16,17 18 16,0-18-1,-17-36 48</inkml:trace>
  <inkml:trace contextRef="#ctx0" brushRef="#br0" timeOffset="36099.08">24571 11783 0,'35'-18'47,"18"18"-31,-18-18-1,1 18 17,-1 0-32,53-17 15,36-1-15</inkml:trace>
  <inkml:trace contextRef="#ctx0" brushRef="#br0" timeOffset="36383.9">24888 11783 0,'18'0'31,"17"0"0,230 0-15,0 0-1,-54 0 1</inkml:trace>
  <inkml:trace contextRef="#ctx0" brushRef="#br0" timeOffset="36710.85">25894 11077 0,'18'53'31,"-1"88"-16,1-53-15,-18-70 16,35 0 0,-35-1-16</inkml:trace>
  <inkml:trace contextRef="#ctx0" brushRef="#br0" timeOffset="37173.04">24994 9772 0,'53'-18'62,"0"1"-46,-35 17-1,17 0-15,-17 0 0</inkml:trace>
  <inkml:trace contextRef="#ctx0" brushRef="#br0" timeOffset="37456.37">25047 10019 0,'18'0'47,"17"0"-31,71 0-1,-18-18 1,-53 1-16,-17 17 16,17-18-16</inkml:trace>
  <inkml:trace contextRef="#ctx0" brushRef="#br0" timeOffset="37800.33">25435 9490 0,'36'0'63,"-1"123"-47,-18-35-16,54 36 15,0-18 1,-54-71-16,1 36 15,35 17 1,-36-71 0,-17 1-1</inkml:trace>
  <inkml:trace contextRef="#ctx0" brushRef="#br0" timeOffset="39224.37">26123 11324 0,'-35'35'62,"-18"18"-46,-18 0 0,-52 0-1,-36 35 1,-17 18-1,52-53 1,36-18-16,-35 18 16,34 0-16,-16-17 15,-19-1-15,-35-18 32,71 1-32,18-18 0,17 0 15,-18 35 1,-52-35-1,-18 0 1,17-88 0,-140-53-1,70 35 1,88 89 0,70 17-1,19 0 1,-18 0-1,-1 0-15,1 0 16,-106 105 0,70-87-16,18 35 15,-52 35 17,87-70-17,-35-36 79,88-88-63,36 53-15,229 36-1,0 17 1,52 17 0,-17 89-1,-123-35 1,-159-54 15,-35-17 63,17 36-78,0-1-16,106 0 15,142-17 1,-36-18-1,-89 0 1,1-71 0,-124 36-1,1-35-15,16 17 16,19 0 15,-36 35-31,-17 18 16,0-18-1</inkml:trace>
  <inkml:trace contextRef="#ctx0" brushRef="#br0" timeOffset="41771.33">21043 7532 0,'0'0'0,"0"159"0,0 229 16,0-177 0,0 1-16,35 211 15,18-229 1,36 53-16,16 247 31,-16-194-15,-19-106-1,1 18 1,17-1 0,-18-52-1,-52-71 1,17-35-16,-35-35 16,18 17-16,-18-17 15,18-1 1,17 36-16,-17-35 0,-18 0 15,17-1-15,18 19 16,18-1 0,-17-18-16,52 19 15,194-36 17,230 0-1,-248-36-16,-123 36-15,0 0 16,195-35 0,-195 35-16,0 0 15,212 0 1,-18-17 0,-194-1-16,35-17 15,230-18 1,-230 0-16,18 35 15,265-194 1,-318 124 0,-88 53-1,0-18 1,-53 18 15,35-18-31,-17 0 16,17-53-1,-35 18-15,0-18 16,-53-211 0,36 158-16,-72-70 15,19-89 1,17 89-16,0 52 16,18-17-16,17-158 15,-17 16 1,35 125-1,0 105 1,0 35 0,0 36 15,0 17-31,0-17 31,-18 0-15,-35-71-1,36 71-15,-19-1 16,-122-105 0,16 88-1,-52 36 1,18 17 0,-18 0-1,-18 17 1,1 54-1,-19-36 1,36 1 0,124-36-1,-18 17-15,-18-17 32,53 18-32,-18-1 15,-123 1 1,71 0-1,-195 70 17,159-53-17,18 1 1,-17 16 0,-1-52-1,106 0-15,-18 0 16,-17 0-1,35 0-15,18 0 16,-36 0 0,19 0-16,-1 0 15,-124 0 17,54 0-17,17 18 1,18-18 62,52 0-62,1 0-1,18 0 32</inkml:trace>
  <inkml:trace contextRef="#ctx0" brushRef="#br0" timeOffset="59349.74">2805 8643 0,'176'-123'47,"618"105"-15,-653 18-32,-71 0 15,36 0 1,-106 18-1,18 17 1,-18 35 0,0 19-1,0-54-15,0 0 16,0 18 0,-35-18-16,17-17 15,-53 0-15,18-18 16,-176 17-1,88-17-15,35 0 16,36 0-16,-19 0 16,19 0-1,70 247 173,141 194-157,-141-423 0,0-36 47,0-35-62,18 18-16,140 35 31,1 0-15,0 35 0,-71-17-1,-53-18 1,-17 0 46,35-53-30,-18 35-32,18-35 15</inkml:trace>
  <inkml:trace contextRef="#ctx0" brushRef="#br0" timeOffset="60099.78">4780 8361 0,'0'0'0,"-35"0"16,0 0-1,-71 35 1,53 36 0,35 17-1,18 53 1,0-35 15,0-18-15,0 18-1,18-71-15,-18-17 16,35 35 0,0 0-1,-17-18-15,-18-18 16,53 19 0,-35-36-1,87 17 1,-16-17-1,-19 18 1,-35-18 0,-17 0-1,17 0 1,18-18 15,-35 1-31,0-1 0</inkml:trace>
  <inkml:trace contextRef="#ctx0" brushRef="#br0" timeOffset="60488.09">5380 9049 0,'35'35'31,"89"371"-15,-36-230 0,-53-52-1,-17-107 1,17 18 31</inkml:trace>
  <inkml:trace contextRef="#ctx0" brushRef="#br0" timeOffset="63265.34">1852 3986 0,'53'336'46,"-35"-195"-46,52 123 16,-17-123 0,-53-123-16,0 0 15,0-36 95,0-158-95,0 87-15,0 19 16,0-1-16,0 18 16,0 0-16,0 1 15,18 16-15,17-17 16,18 0-1,0 53 1,17 0 0,-52 0 31,0 0-32,35 18-15,-18 35 16,106 194-1,-106-177-15,1 36 16,16 18 0,-34-89-16,0-17 109</inkml:trace>
  <inkml:trace contextRef="#ctx0" brushRef="#br0" timeOffset="63625.38">2805 3828 0,'176'317'46,"-35"36"-14,-88-265-32,0-17 15,-35-36 1,-1-17-16</inkml:trace>
  <inkml:trace contextRef="#ctx0" brushRef="#br0" timeOffset="63878.71">3316 5045 0,'18'0'31</inkml:trace>
  <inkml:trace contextRef="#ctx0" brushRef="#br0" timeOffset="64416.71">1235 5450 0,'17'53'15,"89"-35"1,635 70 0,35-88-1,177 0 1,-195 0-1,-387-70 1,-248 34 0,-70 1-1,-71 70 95</inkml:trace>
  <inkml:trace contextRef="#ctx0" brushRef="#br0" timeOffset="65314.7">1517 6773 0,'0'-17'47,"123"17"-31,-105 0-1,35 17-15,-18 36 16,53 18 0,-70-36-1,-18 0-15,18 1 32,-18-19-32,0 1 15,0-106 95,0-89-79,35 71-16,-17 71 17,-18 0-1</inkml:trace>
  <inkml:trace contextRef="#ctx0" brushRef="#br0" timeOffset="65764.11">2046 6421 0,'18'0'31,"35"17"-15,-18 18 15,18 107-15,17-1-1,-52-35 1,17-36 0,1 1-1,-36-54 1,17 1 15,-17 0 0</inkml:trace>
  <inkml:trace contextRef="#ctx0" brushRef="#br0" timeOffset="66002.17">2399 7444 0,'18'0'32,"17"0"15,-18 0-32,36 0 1,0-36-1</inkml:trace>
  <inkml:trace contextRef="#ctx0" brushRef="#br0" timeOffset="66531.64">2999 6403 0,'0'0'0,"-53"123"31,53-70-31,0 35 0,0-35 16,0 0-1,0 0-15,0 35 16,35 54 0,18-90-1,-35 19 1,17-53 0,53-1-1,-53 1-15,18 0 16,-18-18-16,-17 0 15,0 0 1,-1 0-16,19-36 0</inkml:trace>
  <inkml:trace contextRef="#ctx0" brushRef="#br0" timeOffset="67321.7">3387 6544 0,'17'0'16,"19"123"-1,-1 19 17,-18-37-32,1-16 31,17-36-16,-35-195 126,0-140-125,0 194-1,18 17 1,17 54 0,-35-1 15,36 18-16,34 35 1,-35 1-16,-17 17 16,106 176-1,-89-158 1,-18-1 0,1-35-1,-18-17 16,18 0 48</inkml:trace>
  <inkml:trace contextRef="#ctx0" brushRef="#br0" timeOffset="67680.13">4180 6791 0,'53'-18'47,"212"18"-15,-195 0-32,54 0 31</inkml:trace>
  <inkml:trace contextRef="#ctx0" brushRef="#br0" timeOffset="68214.3">4657 6544 0,'0'0'0,"53"0"16,-1 35-16,37 1 16,34 87-1,1 36 1,-89-89-1,-35-17 1,0-35 0,0-159 93,0 17-93,0 71-16,0-17 15,18-36 1,-1 88 15</inkml:trace>
  <inkml:trace contextRef="#ctx0" brushRef="#br0" timeOffset="68787.66">5115 6103 0,'-17'0'0,"281"141"31,-511-282-31,529 317 0,-211-105 16,0 52-1,-36-17 1,18 88 0,-53-53-1,0-52 1,0-36 0,0-36 15</inkml:trace>
  <inkml:trace contextRef="#ctx0" brushRef="#br0" timeOffset="69198.31">5644 6085 0,'18'0'16,"17"71"0,54 123 15,87 229 0,-141-352-15,-17-18-1,-1-18-15,-17-17 32,18 35-17,17 0 1,-35-36 0</inkml:trace>
  <inkml:trace contextRef="#ctx0" brushRef="#br0" timeOffset="69441.7">6244 7638 0,'0'0'0,"18"0"31</inkml:trace>
  <inkml:trace contextRef="#ctx0" brushRef="#br0" timeOffset="71764.61">10460 11183 0,'106'-18'47,"88"-35"-16,-177 53-15,1 0 15,35 18-15,-18 53 0,-17-1-1,-1-17 1,-17 0-1,0-35 1,-17 17 0,-36-35-1,0 0 17,18 0-32,-36 0 15,-17 0 1,53 0-16,-1 0 15,-34-35 1,52 35 62,18 70-62,0 71-1,18-105 1,-1-19-16,1 1 109,176 0-93,-106-18 0,-17 0-1,-53 0-15,-1 0 47,18 0-31,36 0-16,-36-36 15,53 1-15</inkml:trace>
  <inkml:trace contextRef="#ctx0" brushRef="#br0" timeOffset="72187.2">11289 10760 0,'0'158'63,"35"142"-48,36-159 1,-54-52 15,1-54-31,-18-17 94</inkml:trace>
  <inkml:trace contextRef="#ctx0" brushRef="#br0" timeOffset="72440.83">11448 12030 0,'0'0'0,"17"0"47</inkml:trace>
  <inkml:trace contextRef="#ctx0" brushRef="#br0" timeOffset="73275.92">8890 12594 0,'353'-35'78,"-177"35"-62,600-18-1,-247-35 1,-123 0 0,0 0-1,-89 1 1,18 16 15,-158 19-31,-1-19 16,54 36-1,-160 0-15,-35 0 16,18 0 0,-35 0-16,0 53 125,-18 0-125</inkml:trace>
  <inkml:trace contextRef="#ctx0" brushRef="#br0" timeOffset="76766.85">9402 12929 0,'0'53'31,"17"106"1,-17-53-32,18-36 15,52 177 1,-34-159-1,-36-52 1,17-1 0,-17-17 15,0 17 0,0 0-15,0-17-1,0 0 1</inkml:trace>
  <inkml:trace contextRef="#ctx0" brushRef="#br0" timeOffset="77264.3">9719 12894 0,'0'71'109,"18"17"-93,-1-18-16,1-34 15,17 52 1,-17-53-16,-18-17 47,0 52-32,0-34 1</inkml:trace>
  <inkml:trace contextRef="#ctx0" brushRef="#br0" timeOffset="77531.89">10107 14235 0,'18'17'0,"-1"-17"63,36-53-1,-35-17-46</inkml:trace>
  <inkml:trace contextRef="#ctx0" brushRef="#br0" timeOffset="78315.28">10742 12735 0,'0'18'31,"-35"17"-15,-18 124-1,18-53 1,17 17 0,0-17-1,18 35 1,0 0 0,0-35 15,0-53-31,0 18 15,36 17 1,-19-53-16,1 0 16,35 54-1,-36-72-15,1 1 16,53 17 0,-54-35 15,19 0 31,34 0-46</inkml:trace>
  <inkml:trace contextRef="#ctx0" brushRef="#br0" timeOffset="81306.36">11148 13035 0,'0'0'0,"35"-18"16,36 18 0,-1-17-1,-17 17 1,-35 0 15,-1 0-15,1 0-16,17 0 15,1 35 1,-36-17-16,0-1 16,17 72-1,-17-36 1,-17-1 15,-36-16-15,0-19-1,-18-17 1,18 0 0,18 0 15,0 0-15,17 0-1,0 0 1,18 71 15,0 52-15,0-17-1,0-18 17,0-70-32,0 0 15,0-1 48,177-17-32,-142 0-15,194 0-1,-123 0 1,-88 0-1</inkml:trace>
  <inkml:trace contextRef="#ctx0" brushRef="#br0" timeOffset="81681.39">11906 13247 0,'18'-53'78,"17"35"-62,-17 1 15,35-19 0,-18 19-31</inkml:trace>
  <inkml:trace contextRef="#ctx0" brushRef="#br0" timeOffset="82150.75">12171 12771 0,'0'17'47,"123"336"-32,-105-318 1,70 124 0,-88-106-1</inkml:trace>
  <inkml:trace contextRef="#ctx0" brushRef="#br0" timeOffset="82749">12312 12594 0,'35'-17'32,"159"122"-17,-141-34 1,-18-36-16,71 106 31,-88-53-31,35 36 16,17 246-1,-52-229 1,-18-52 0,0-54-16,0 0 15,0-17 1,0 0 0</inkml:trace>
  <inkml:trace contextRef="#ctx0" brushRef="#br0" timeOffset="83231.5">13000 12982 0,'0'88'31,"35"89"0,36-36-15,-36-53-1,-17-53-15,-1 18 16,1-35 0,-18 0-16,18-1 15,-18 1-15,0-1 16,35 89 0,-18-17-1</inkml:trace>
  <inkml:trace contextRef="#ctx0" brushRef="#br0" timeOffset="83434.39">13264 14270 0,'18'17'0,"17"-17"109</inkml:trace>
  <inkml:trace contextRef="#ctx0" brushRef="#br0" timeOffset="84076.63">14305 12541 0,'35'-17'62,"89"-1"-46,-106 18-1,34 0 1</inkml:trace>
  <inkml:trace contextRef="#ctx0" brushRef="#br0" timeOffset="84414.7">14270 12947 0,'53'18'78,"194"-36"-47,-177 18-31,36-18 16,-35-17 0,-36 17-16</inkml:trace>
  <inkml:trace contextRef="#ctx0" brushRef="#br0" timeOffset="85414.51">16422 11148 0,'70'0'32,"-34"0"-1,-1 0 0,-17 106-15,-1-53-16,-17-36 15,0 54-15,0-18 32,0-36-17,0 1-15,-17-18 16,-89 18-1,18-18 1,-18 0 0,0 0-1,88 0 1,-17 35 62,35 53-62,0-35-16,0 0 15,0 53 1,0-71-16,18 36 16,-1-19-1,1-52 48,105 18-32,-70-18-31,141-18 16,-70 18 15,-36 0-31,-35 0 15,-18 0 1,-17-17 0,-18-1-16</inkml:trace>
  <inkml:trace contextRef="#ctx0" brushRef="#br0" timeOffset="85818.67">16969 11077 0,'17'88'63,"19"106"-47,-19-105-16,1-36 15,-1-18-15,-17 0 16,18 0-16,17 1 62,-17 34-46</inkml:trace>
  <inkml:trace contextRef="#ctx0" brushRef="#br0" timeOffset="86068.46">17216 12312 0</inkml:trace>
  <inkml:trace contextRef="#ctx0" brushRef="#br0" timeOffset="86698.17">15011 13106 0,'35'0'31,"124"0"-15,123 0-1,212 0 1,-212 0-16,0 0 15,318 0 1,-71 0 0,-282-18-1,-35 18 1,123-53-16,-194 35 16,-35 18-1,-18 0-15,-70 0 16</inkml:trace>
  <inkml:trace contextRef="#ctx0" brushRef="#br0" timeOffset="88116.25">15381 13794 0,'-18'17'16,"71"195"0,-35-142-16,0 19 15,17 52 1,-17-106-16,-18-17 15,17-1-15</inkml:trace>
  <inkml:trace contextRef="#ctx0" brushRef="#br0" timeOffset="88414.9">15628 13529 0,'18'71'62,"17"52"-46,-35-70-16,0 0 15,18 88 1,-1-53-16,1-17 16,-18 52-16</inkml:trace>
  <inkml:trace contextRef="#ctx0" brushRef="#br0" timeOffset="88614.4">15822 14693 0,'18'0'94,"17"0"-63,-17-17-31</inkml:trace>
  <inkml:trace contextRef="#ctx0" brushRef="#br0" timeOffset="89396.86">16492 13547 0,'36'141'47,"-1"53"-32,-17-141 1,-1 88-16,54 88 16,-54-141-1,36 1 1,-35-54-16,-18-18 0,0 1 31,18 0 16,17-36-47</inkml:trace>
  <inkml:trace contextRef="#ctx0" brushRef="#br0" timeOffset="89714.85">17145 13652 0,'0'36'46,"18"-1"-30,35 71 0,-36-36-1,-17-34-15,35 52 16,-35 0 0,18 0-1</inkml:trace>
  <inkml:trace contextRef="#ctx0" brushRef="#br0" timeOffset="89981.47">17357 14922 0,'0'0'0,"17"0"62,1 0-15,-18-17-16</inkml:trace>
  <inkml:trace contextRef="#ctx0" brushRef="#br0" timeOffset="92435.13">19032 13212 0,'0'-18'63,"71"18"-32,-36 0-31,-17 0 31,-1 0 16</inkml:trace>
  <inkml:trace contextRef="#ctx0" brushRef="#br0" timeOffset="92799.23">19226 13458 0,'36'0'31,"-1"0"-15,0 0-1,71 0 1,-18 0-1,-17 0 1,-54 0-16,-17-17 16,18-1-1</inkml:trace>
  <inkml:trace contextRef="#ctx0" brushRef="#br0" timeOffset="94183.16">20867 12577 0,'0'-18'47,"53"0"-32,-18 18-15,0 0 16,-17 0-16,17 0 15,-17 36 17,-18 69-17,0-69 1,-18 69 15,-158-69 0,88-36-15,52 0-16,19 0 31,-1 0 16,0 17-31,18 19-16,0 17 15,0 35 1,0-35-16,0-18 16,0 0-1,36-17 17,52 0-1,-35-18-31,17 0 15,1 0-15,-18 0 16,53 0 0,-53 0-16,17 0 15,-17 0-15,0 0 0</inkml:trace>
  <inkml:trace contextRef="#ctx0" brushRef="#br0" timeOffset="94581.4">22154 12753 0,'-17'18'63,"-36"70"-48,-18 18 1,54-71-1,-1 18 1,18-36 0</inkml:trace>
  <inkml:trace contextRef="#ctx0" brushRef="#br0" timeOffset="94898.67">21661 12753 0,'17'-18'16,"142"71"-1,0 53 1,-71-53-16,35-18 0,18 53 16,265 283 30,-353-371-30,35 0 0</inkml:trace>
  <inkml:trace contextRef="#ctx0" brushRef="#br0" timeOffset="95215.45">22948 12947 0,'141'176'62,"-105"-123"-46,34 35-16,1 1 15,17 34 1,-53-88-16,-35 1 16,18 34-1</inkml:trace>
  <inkml:trace contextRef="#ctx0" brushRef="#br0" timeOffset="95697.75">20073 14093 0,'265'0'16,"334"0"0,-122 0-1,34 0-15,794 0 16,-864 0 0,-53 0-16,-88 0 15,-123 0 1,-54-35-1,-105 35 32,-18 18-31</inkml:trace>
  <inkml:trace contextRef="#ctx0" brushRef="#br0" timeOffset="96180.43">20726 14623 0,'-18'53'16,"71"123"-1,53 53 1,-71-52 0,36-36 15,-54-106-31,19 36 15,-36-54-15,17 1 32,54-1-17,17-34-15,35-54 0</inkml:trace>
  <inkml:trace contextRef="#ctx0" brushRef="#br0" timeOffset="96498.67">22437 14834 0,'0'-17'31,"-36"34"-16,-17 124 1,18-35 0,18-70-16,17-1 15,-18 71 1,18-71 0,-18-17-1,1-1 1,-36-17-16</inkml:trace>
  <inkml:trace contextRef="#ctx0" brushRef="#br0" timeOffset="96763.75">21855 14781 0,'176'-17'47,"18"70"-32,176 52 1,1 1 0,-248-70-1,-87-36 1,-19 17-16</inkml:trace>
  <inkml:trace contextRef="#ctx0" brushRef="#br0" timeOffset="97047.68">23177 14482 0,'53'-18'16,"36"194"0,-19-35-16,-17-52 15,35 87 1,-52-123-1,-36-18-15,0-17 32,0-1-17</inkml:trace>
  <inkml:trace contextRef="#ctx0" brushRef="#br0" timeOffset="97881.57">25717 13688 0,'0'0'0,"0"-18"16,53-17 93,106 35-78</inkml:trace>
  <inkml:trace contextRef="#ctx0" brushRef="#br0" timeOffset="98184.29">25700 14023 0,'53'0'63,"70"0"-48,89-18 1,17 18 0,-35-35-1,-88 17 1</inkml:trace>
  <inkml:trace contextRef="#ctx0" brushRef="#br0" timeOffset="98997.14">26882 12982 0,'0'0'0,"17"0"15,1 0-15,52 0 32,-34 0-1,-36 71-16,0-36 1,0-17-16,0 88 16,0-71-1,0-18 1,0 1-16,-36 0 16,1-18-1,-18 0 1,-141 0-1,124 0 1,52 123 62,36 71-47,-1-123-15,-17-54 0,36-17 93,52 0-109,-53 0 0,0 0 16,54 0-1,-54 0-15,0 0 63,36 0-63,52 0 15</inkml:trace>
  <inkml:trace contextRef="#ctx0" brushRef="#br0" timeOffset="99298.72">27764 13564 0,'17'0'47,"1"0"-31,-18 106-1,0-18 1,0-35 0</inkml:trace>
  <inkml:trace contextRef="#ctx0" brushRef="#br0" timeOffset="107723.84">25629 2946 0,'-17'-18'31,"52"0"-15,53 18-1,18 0 1,-35 0 0,-54 0-16,1 0 15,-1 18-15,-17 0 16,0 70 0,0-35-16,0 0 15,0 17-15,0-17 16,-105 106-1,16-71 1,1-70 0,18-18-1,52 0 48,106 0-1,0 53-46,-35 0 0,-17 0-1,17-18 1,-53-18-1,0 19 1,0 17 0,0-18-1,-18 18-15,-53 17 16,-17-17 0,0-35-1,-212 35 1,124-53-16,35 0 0,35 0 15,35 0 1,18 0-16,-17-18 16,211 18 46</inkml:trace>
  <inkml:trace contextRef="#ctx0" brushRef="#br0" timeOffset="108482.78">26582 2822 0,'-106'0'31,"212"0"-31,-300 53 16,123 0-16,18-18 16,18 1-16,17-19 15,-17 89 1,35-71 0,0 36-1,0-18-15,0-18 16,18 71-1,-18-88 1,0 34-16,35 1 16,0-17-1,-17-1 1,35 36-16,0-36 16,35 0 15,-35-35-31,-18 0 15,18 0 1,-35 0-16,17 0 16,106-53-1,-106 36 1,18-1 0,-35 18-1</inkml:trace>
  <inkml:trace contextRef="#ctx0" brushRef="#br0" timeOffset="108817.62">27005 3528 0,'0'35'15,"18"18"1,17 106 0,0-36-1,-17-88-15,-18-17 16,18 35-1,-1-35 1,-17-1-16,18 1 16,-18 17-1,35 0 1,-35-17-16</inkml:trace>
  <inkml:trace contextRef="#ctx0" brushRef="#br0" timeOffset="109617.97">27340 3175 0,'0'-18'31,"36"-35"-15,16 36-1,54-18 1,0 17-1,-88 18 1,17 0 0</inkml:trace>
  <inkml:trace contextRef="#ctx0" brushRef="#br0" timeOffset="110042.1">27534 3246 0,'36'0'47,"158"0"-32,-159 0-15,18 0 16,-36 0-16,1 0 16</inkml:trace>
  <inkml:trace contextRef="#ctx0" brushRef="#br0" timeOffset="112131.24">29616 2028 0,'0'-17'62,"70"17"-46,36-18 0,53 18-1,-106 0-15,-18 0 16,-17 0-16,17 18 62,-70 158-30,17-105-1,-17-36-31,-1 0 0,1-35 16,0 0-1,17 0 1,-17 0-1,17 0 48,89-17-32,52 17-15,-34 0-1,-37 0 1,-34 0-16,0 17 47,35 54-31,-36-36-1,36 18 1,-35-18-1,-18-17 1,0 35 0,0-35-1,0 17 1,-18-18-16,1-17 16,-72 0-1,-69 36 1,-1-36-1,88 0-15,1 17 16</inkml:trace>
  <inkml:trace contextRef="#ctx0" brushRef="#br0" timeOffset="112681.37">31009 1870 0,'-17'123'62,"17"36"-46,0-18 0,17-35-1,1-88 1,-18 17-16,17 0 16,-17 18 62,36-18-63,-19 36-15</inkml:trace>
  <inkml:trace contextRef="#ctx0" brushRef="#br0" timeOffset="112917.74">31238 3140 0</inkml:trace>
  <inkml:trace contextRef="#ctx0" brushRef="#br0" timeOffset="115448.77">27693 3669 0,'106'0'47,"264"0"-16,265 0 0,-158 0 1,-283 0-1,-89-18-16,-52 18-15,0-17 0,0 17 16,53-18 0,-18 0-1,0 1 1,18 17 0,-35-18-1,-1 18-15,1-18 16,17 18-1,36 0 1,-36 0 0,53 0-1,-106 0 1,18 0-16,18 0 0,-36 0 16,18 0-1,17 0 1,1 0-1,17 0 1,36 0 0,-36 0-1,18 0 1,-1 0 0,1 0-1,-53 0-15,-18 0 16,1 0-16,-1 0 15,18 0 1,-18 0-16,0 0 16,54 0-1,-54 0-15,53 0 16,0-17 15,-52 17-31,17-18 31,17 18-15,-35 0 0,36-18-1,-36 18 1,-17 0-16,-1-17 16,1 17-1,35 0 1,-18 0-1,71 0 1,-35 0 0,-36 0-1,-17-18 48</inkml:trace>
  <inkml:trace contextRef="#ctx0" brushRef="#br0" timeOffset="121498.33">31238 2999 0,'-17'17'141,"-1"19"-125,18 16-1,0-16 1,0-19 0,0 19 15,18-36-16,17 0 1,-17 0-16,-1 0 16,1 0-1,17 0-15,-17 0 16,0-53 0,-18 17-1,0 1 1,0 18 78,-18 17-63,-35 0 0,35 17 16,1-17-31,-1 18 15,0-1-16,18 19 1,0-19 0,0 1-16,0 0 15,0-1 1,0 1 0,53-18 30,-35 0-30,0 0 0,17 0-1,0-18 1,-35 1 0,0-1-16,0 0 15,0 1 1,0-1-1,0 0 48,-17 18-32,-19 0 0,19 0-15,-1 18 0,0 0 77,18 17-30,18-35-32,0 0 0,-1 0 16,1 0-15,17 0-17,-35-35 16,0-1-15,0 19 0,-35 17 93,17 0-78,1 0-15,-19 17 15,19 19 47,17-1-62,0 18 0,17-35 15,19 17 0,-19-35 0,1 0-15,0 0 0,-18-18 15,0 1-16,0-1 17,0 0-17,-18 18 48,0 0-48,-17 0 17,35 18-1,0 0-15,0-1 30,35-17-14,-17 0 15,-18-17 93</inkml:trace>
  <inkml:trace contextRef="#ctx0" brushRef="#br0" timeOffset="125819.39">28187 4374 0,'0'-17'47,"53"34"-16,-36 19-31,-17 34 15,18 142 1,-18-124 0,18 53-1,-1-88 1</inkml:trace>
  <inkml:trace contextRef="#ctx0" brushRef="#br0" timeOffset="126285.8">28751 3986 0,'0'89'62,"36"193"-31,-36-229-31,0 0 16,35 52 0,-35-87 15,0 0 47,53 140-62</inkml:trace>
  <inkml:trace contextRef="#ctx0" brushRef="#br0" timeOffset="126586.97">28963 5380 0,'18'0'31,"17"0"78</inkml:trace>
  <inkml:trace contextRef="#ctx0" brushRef="#br0" timeOffset="128914.18">29686 4039 0,'0'-17'31,"-35"17"1,17 0-17,1 0 1,-19 0-16,-17 53 16,36-36-1,-54 36 1,36 0-1,17-18 1,18 1 0,0-19-1,0 54 1,0 17 0,0-53-1,0 1 1,0 16-16,0-16 15,0-19-15,0 36 0,18-17 32,35 52-17,-18-53 1,0 0 0,1 1-1,52-19 1,-53 1-16,1-18 15,52 0 1,-35 0 0,-36 0 124</inkml:trace>
  <inkml:trace contextRef="#ctx0" brushRef="#br0" timeOffset="131497.84">29916 4127 0,'17'-35'16,"36"18"0,123 17 15,-70 0-16,-88 0 17,17 0-17,-17 52 1,-18 19 0,0-36-16,0 1 15,0 17 1,-18-1-1,1-52 1,-1 0 0,0 0 62,54-35-47,17 18-15,-18 17-1,-18 0 1,1 0 0,0 17-16,17 54 31,-35-18-16,0-18 1,0 0 15,0-17-15,-18-18 0,-17 17 15,0-17-16,17 0 1</inkml:trace>
  <inkml:trace contextRef="#ctx0" brushRef="#br0" timeOffset="131914.57">30498 4322 0,'17'0'46,"89"0"-30,-53-18-16,-18 18 16,18-18-1,-18 18 1,-17 0 0,0 0 30,-1 0-30,54 0 15</inkml:trace>
  <inkml:trace contextRef="#ctx0" brushRef="#br0" timeOffset="132364.75">31133 4022 0,'0'53'47,"35"176"-32,18-106 1,0 1-1,-36-89-15,1-35 16,0 35 0,-1-17 46,19-18-62</inkml:trace>
  <inkml:trace contextRef="#ctx0" brushRef="#br0" timeOffset="132929.73">31380 3757 0,'0'0'0,"105"0"16,19 35-16,-18 18 0,35 18 16,-88-54-1,105 107 1,-122-71 0,-36-18-1,0 36 1,0 17-1,-18-18 1,-17-17 0,17-17-1,1-19-15,-1 1 16,18 0 0</inkml:trace>
  <inkml:trace contextRef="#ctx0" brushRef="#br0" timeOffset="133427.07">32385 3810 0,'0'18'62,"18"123"-46,-18-18-1,35 18 1,-35-88 0,18 18-16,-1-1 15,1-52 16,-1 0 16</inkml:trace>
  <inkml:trace contextRef="#ctx0" brushRef="#br0" timeOffset="133675.34">32614 4868 0</inkml:trace>
  <inkml:trace contextRef="#ctx0" brushRef="#br0" timeOffset="135513.43">26935 6315 0,'0'17'62,"176"1"-31,-105-18-31,-36 0 32,0 0-17,-17 0 17,-1 0-17,1 0 16</inkml:trace>
  <inkml:trace contextRef="#ctx0" brushRef="#br0" timeOffset="135848.59">27129 6650 0,'88'0'62,"-18"0"-46,-17 0-1,-17 0-15,105 0 16,-53 0 0,-18 0-1,142 0-15</inkml:trace>
  <inkml:trace contextRef="#ctx0" brushRef="#br0" timeOffset="136647.54">28945 5733 0,'0'0'0,"53"-53"31,18 53-31,-18 0 16,70 0 0,-52 0-1,-54 35 17,-17 36-17,0-36-15,0 0 16,0-17-1,0 35-15,-35-36 32,70-17 46,1 0-47,-19 0-15,19 36-1,-36-19 1,0 18-16,0 1 16,0-1-1,-36 71 1,1-88-1,0-1 1,0 1 0,-1-1-1,19-17 1,-19 0 46</inkml:trace>
  <inkml:trace contextRef="#ctx0" brushRef="#br0" timeOffset="137046.81">29916 5503 0,'0'53'47,"0"35"-31,0 36-1,70 52 1,-35-105 0,-17-36-1,-18-17-15,0-1 31,35 54-15,-35-53 0,36 70-16</inkml:trace>
  <inkml:trace contextRef="#ctx0" brushRef="#br0" timeOffset="137280.47">30127 6491 0</inkml:trace>
  <inkml:trace contextRef="#ctx0" brushRef="#br0" timeOffset="137770.54">28169 6950 0,'88'0'16,"830"0"15,-477 0-31,70 0 15,495 0 1,-618 0-16,-36 0 16,319 0-1,-565-18 1,-89 18 0</inkml:trace>
  <inkml:trace contextRef="#ctx0" brushRef="#br0" timeOffset="138395.73">28751 7885 0,'18'211'47,"17"1"-31,-17-89-1,-18-52 17,18-71 30</inkml:trace>
  <inkml:trace contextRef="#ctx0" brushRef="#br0" timeOffset="138847.9">28963 7920 0,'0'-18'32,"0"89"-1,18 17-15,-1 0-1,36 0 1,-53-70-1,0 0 1,0 17 15,0-17-15,36 34 0</inkml:trace>
  <inkml:trace contextRef="#ctx0" brushRef="#br0" timeOffset="139129.94">29087 8890 0,'17'0'94,"1"0"-47,-1-18-47</inkml:trace>
  <inkml:trace contextRef="#ctx0" brushRef="#br0" timeOffset="140746.62">29774 7620 0,'71'-53'47,"88"35"-31,-124 18 15,18 0 0,-18 18-15,-35 88-1,0-88-15,0-1 16,0 18 0,0 1-1,-35-19 1,0-17-1,17 0-15,-17 0 16,17 0 0,0 0-1,1 36 95,17 105-95,0-88-15,0 17 16,35 36 0,-35-71-16,0-17 15,35-36 95,106 1-79,-70 17-31,-18 0 15,70 0 1,-105 0-16,0 0 78,88-71-62</inkml:trace>
  <inkml:trace contextRef="#ctx0" brushRef="#br0" timeOffset="141130.31">30780 7302 0,'35'159'62,"-17"-35"-46,35-1 0,0 1-1,-36-71-15,1-18 32,0 18-1,-1 0-16,18 0 1</inkml:trace>
  <inkml:trace contextRef="#ctx0" brushRef="#br0" timeOffset="141398.13">31133 8731 0,'17'18'32,"1"-18"-17,0-53 1,-18 0 0,0 35-1</inkml:trace>
  <inkml:trace contextRef="#ctx0" brushRef="#br0" timeOffset="142618.79">26970 10566 0,'0'0'16,"106"0"46,-18 0-46,0 0-1</inkml:trace>
  <inkml:trace contextRef="#ctx0" brushRef="#br0" timeOffset="142946.01">27164 10760 0,'35'0'63,"89"0"-32,-19-18-15,54 0-1,0 1 1</inkml:trace>
  <inkml:trace contextRef="#ctx0" brushRef="#br0" timeOffset="143716.76">28116 9895 0,'89'-35'31,"-178"70"-31,230-88 16,-105 53-16,-19 0 16,1 0-1,17 18 1,-35 70 0,-17-35 15,17-35-31,-36 35 15,19-53 1,34 0 93,1 0-109,0 0 0,-1 17 47,-17 1-31,0 53 0,-53-36 15,36-17-31,-36-1 15,18 1 1</inkml:trace>
  <inkml:trace contextRef="#ctx0" brushRef="#br0" timeOffset="144213.26">29281 9825 0,'0'53'32,"-18"88"-1,0-71-16,1-17 1,-1-35 0,0 0-1,18-1 1,-17 1 0</inkml:trace>
  <inkml:trace contextRef="#ctx0" brushRef="#br0" timeOffset="144596.54">29034 10001 0,'0'0'0,"17"-17"16,19 17 0,105 0-1,-88 17 1,88 71-1,-106-70 1,-17 0 31,34-1-31,-34-17-1</inkml:trace>
  <inkml:trace contextRef="#ctx0" brushRef="#br0" timeOffset="145396.54">29845 9684 0,'0'0'0,"35"0"15,-17 0 1,0 0 0,-1 0-1,1 0 1,-18 17-16,0 1 16,0 0-16,0-1 15,0 1 1,0 0-1,17-1-15,-52 1 32,18-18-17,-1 17 1,0 1 62,18 0-62,0 17-1,0 0 1,0 1 0,0-19 62,159-17-63,-36 0 1,-52 0 0,-36 0-1,-17 0 16,0 0-15,17 0-16</inkml:trace>
  <inkml:trace contextRef="#ctx0" brushRef="#br0" timeOffset="145814.63">30674 9701 0,'0'36'78,"0"34"-62,0-17-1,0 0 1,0-35-1,0-1 1,-18 1 0,18 0-1</inkml:trace>
  <inkml:trace contextRef="#ctx0" brushRef="#br0" timeOffset="146180.78">30515 9684 0,'71'0'62,"70"53"-46,194 35 15,-141-53-15,-159-35-16,1 0 15,-1 0-15</inkml:trace>
  <inkml:trace contextRef="#ctx0" brushRef="#br0" timeOffset="146546.54">31415 9490 0,'70'-18'63,"-17"142"-48,-17-72-15,17 19 16,17 35-1,-35-53-15,36 35 16,-36-53 0,-35-17-1</inkml:trace>
  <inkml:trace contextRef="#ctx0" brushRef="#br0" timeOffset="147516.09">27922 10795 0,'0'0'0,"141"0"16,36 0-16,-1-35 0,212 17 31,-335 0-16,-18 18-15,18-17 16,89-1 0,122 1-1,89-36 1,-141 17-16,17 19 16,194-19-1,-176 1-15,0 35 16,247 0-1,-247 0-15,-35-18 16,458 18 0,-264 0-1,-89 0 1,-105 0 0,-71 0 15,-71 0-16,-52 0 1</inkml:trace>
  <inkml:trace contextRef="#ctx0" brushRef="#br0" timeOffset="149046.97">30498 11307 0,'0'-36'16,"35"-17"15,18 0-31,35 36 31,35 17-15,-34 0-1,-72 0 1,1 35 15,-18 18-15,0-18-16,0 1 15,0-19-15,0 18 16,0-17 0,-18 17 15,-35-35-15,36 0-1,-1 0 95,0 18-95,18 0 16,0-1 63,0 1-47,18 0-31,0-18-1,-1 17 1,19 1 0,17 17-1,-18-17 1,0-54 203,-17 19-204,-1 17-15,1 0 31,0-18-15,52 18 0,71 0-16</inkml:trace>
  <inkml:trace contextRef="#ctx0" brushRef="#br0" timeOffset="149397.19">31944 10901 0,'0'35'62,"-35"106"-46,17-35-1,0-88 1,18 17 0,-17-17 15,-1 17-31,1-17 31</inkml:trace>
  <inkml:trace contextRef="#ctx0" brushRef="#br0" timeOffset="149716.16">31397 10901 0,'0'0'0,"71"0"16,-18 0-1,0 0-15,440 194 47,-440-177-31,0 1-16,-35 0 15,17-18 1,18 0 0,18 0-1</inkml:trace>
  <inkml:trace contextRef="#ctx0" brushRef="#br0" timeOffset="150046.97">32508 10707 0,'18'0'63,"17"141"-47,36 0-1,-18-35 1,-36-53-16,-17-18 15,0 18-15,-35-18 16,-124 71 0,18-35-16</inkml:trace>
  <inkml:trace contextRef="#ctx0" brushRef="#br0" timeOffset="151365.7">29986 11289 0,'0'0'0,"0"35"15,0 71 1,-35-35 0,35-1-1,0-35 1,0 1-1,-18 17-15,18-36 63</inkml:trace>
  <inkml:trace contextRef="#ctx0" brushRef="#br0" timeOffset="151712.81">29616 11377 0,'53'0'31,"52"0"-31,107 141 16,-53-70 15,-71-1-31,-35-34 0,-18-19 31,-35 1-15,18-1-1,-18 1 17</inkml:trace>
  <inkml:trace contextRef="#ctx0" brushRef="#br0" timeOffset="152100.99">28469 11359 0,'18'159'62,"-18"-88"-46,17 35-1,1-36 1,-18-35 0,0-17-1,0 0-15,18-18 0,17 53 32,159-36-1</inkml:trace>
  <inkml:trace contextRef="#ctx0" brushRef="#br0" timeOffset="153091.1">30409 11642 0,'194'-71'79,"-52"18"-79,263-17 15,36 17 1,-88 17-1,-141-52 1,-106 53 0,17-18-1,18 0 1,-88 35 0,18 1-16,17-18 15,-53 17 16,-17 0 16,88 1-31,-1-1 0,-34 18-1,-71-18 79,-353-105-63,124 52-31</inkml:trace>
  <inkml:trace contextRef="#ctx0" brushRef="#br0" timeOffset="153828.43">29898 10001 0,'141'0'62,"318"0"-31,-283 0-31,0 0 16,177 0 0,-212 0-16,0 0 15,18-35-15,-88 35 16,123-35 0,-141 35-16,-18-18 0,18 18 15,-18-18 1,36 18-1,-1 0 1,-17 0 0,-35 0 31</inkml:trace>
  <inkml:trace contextRef="#ctx0" brushRef="#br0" timeOffset="154562.5">28998 13123 0,'141'-35'63,"-35"35"-48,-35-18-15,17 18 16,-53-17 0,-17 17 62</inkml:trace>
  <inkml:trace contextRef="#ctx0" brushRef="#br0" timeOffset="154930.51">29351 13264 0,'0'0'0,"0"18"63,53-18-47,-18 0-1,53 0-15,1-18 31,-54 1-31,0-1 16,-17 18 0,17-35-1</inkml:trace>
  <inkml:trace contextRef="#ctx0" brushRef="#br0" timeOffset="156595.34">29951 12612 0,'0'-18'31,"0"1"-15,17 17-16,1-18 15,70-17 1,-52 17 0,-19 18-1,18 0 1,-17 0 0,0 18-1,-1 17 48,-17 18-48,0-36 1,0 19 0,0-19-1,-17 19 1,-19-19-1,1 1 17,18 0-17,-1-18 17,71 0 108,-18 0-124,0 0-16,1 0 31,-1-18-15,-17 18 77,-1 0-77,-17 35 31,18-17-31,-18 17-1,0-17 1,0-1-16,0 1 15,0 17 1,0-17-16,0 0 16,0 17 15,-18-18 0,1 1 0,-1 0-15,0-18 15,1 0-15,-1 0-16,0 0 31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3:11:46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10707 4374 0,'-18'0'157,"18"477"-126,0-301-31,0 0 15,0 1-15,0-1 16,0-35-16,0 0 0,0-35 16,0 18-1,0-18-15,0-36 16,0 124 0,0-53-1,0 0 1,0-35-1,0 53 1,-17-53 0,-1 70-1,-17-70 1,17-35-16,18 17 16,-18 18-16,-35 158 31,53-158-31,-17-18 15,-19 106 1,36-123-16,0 158 16,0 18-1,0 106 1,0 35 0,0-106-1,0 89 1,0-89-1,0 35 1,0-176 0,0 36-16,0 123 15,0-124 1,0-70-16,0 123 16,0-141-1,0 71 1,0 159-1,0-89 1,0 18 0,0-141-16,0 0 15,0 123 1,0-53 0,0-35-16,0 36 15,0 123 1,0-53-1,0-142-15,0 36 16,0-52-16,0-19 16,-17 18-16,17-17 15,0 105 17,0-70-17,0 18 1,0-36-1,0 18 1,0 35 0,0-35-1,0-71-15,0 53 16,0 36 0,0-54-16,0-17 15,0 88 1,0-70-16,0-18 15,0 141 1,0-106 0,0 0-1,0 18 1,0 17 15,0-34-15,0-1-1,0-18-15,0-34 16,0 34-16,0-35 16,0 54-1,0-1-15,17-53 0,-17 0 16,0 18 0,0-35-16,18 17 15,-18 0 1,0-17-1,-18-18 95,-17 0-95,0 0 1,-141-88 0,52 35-1,89 35 1,17 1 31,-17-19 47,17 19-48,18-1-14,0 1-17,36 69 95,34 54-95,1-53-15,52 106 16,1-36 0,-19-34 15,-87-72-16,17-34 48,-17-72-47,0 54-16,17-18 15,0-70 1,-17 35-16,17-1 15,18-16 1,-35 105 0,-18-18 140,0-53-140</inkml:trace>
  <inkml:trace contextRef="#ctx0" brushRef="#br0" timeOffset="1326.84">9437 5592 0,'0'17'125,"0"54"-109,0-18-16,17 141 15,-17-53 1,0-35 15,0-53-31,0-1 16,0 1-1,0-35-15,0 0 16,0-1 0,0 1-1,-52-18 95</inkml:trace>
  <inkml:trace contextRef="#ctx0" brushRef="#br0" timeOffset="3417.19">9207 7655 0,'0'-17'62,"18"-54"-46,0 53 0,88-70-1,-36 71 1,1-1-1,-36 18 1,-17 0 78,-1 0-79,19 18-15,-19-1 16,36 36 0,-18 0-16,1 18 15,52 52 1,0-35 0,-53 18-1,-17-53 1,0-18-1,-18-17 1,0 0 0,0-1-16,-18 1 15,0 0 1,-17-18 0,0 17-1,-1-17 1,-158 18-1,71-18 1,-18 0 0,35 0-1,35 0 1,19 0 0,-19 0-1,53 0-15,1 0 16,-19 0-1,19 0 1,-1 0 0,1 35 109,17 0-110,0 1-15,17-19 16,1 54 0,-18-18-16,17-18 15,19 53 1,-36-53-16,0 1 15,17 70 1,1-18 0,-18-53-1,0-17 1,0-1 93,-35-34-93,35-1 0,0-35-16,0 18 15,35-71 1,18 53-1,35 35 1,-17 18 0,-1 0-1,-34 0 1,16 53-16,37-17 16,34 17 15,-70-18-31,18-17 15,34 52 1,-69-52-16,-1-1 16,-17-17-1,-1 18-15,-17-106 63,0-53-48,0 52 1,0 37 0,0 34-1,-35 18 63</inkml:trace>
  <inkml:trace contextRef="#ctx0" brushRef="#br0" timeOffset="5077.64">9119 9754 0,'0'0'0,"36"-17"16,-19 17-1,36 0 1,-18 0 0,18 0-1,18 0 1,-18 0 0,35 17-1,-53-17-15,18 0 0,18 18 31,-54-18-31,19 0 16,-1 0 0,0 0-16,-17 0 15,-1-18 1,1 1 0,-18-1-1,-18 36 95,-17 35-95,-18 17 1,-35 89-1,35-71 1,18-17 0,0 17-1,-1-35 1,19-18 0,-1-17-1,0-1 79,18-34-47,36-1-32,17 0 1,35 1 0,53 17-1,-53 0 1,-53 0-16,-17 0 16,17 17 30,-17 1-30,35 105 0,-35-17-1,-18-53 1,0 53 15,0-71-31,-18 36 0,-88 35 31,-17-18-15,17-70-16,18 34 16,-89-34-1,124 0-15,0-1 16,0-17 0,36 0-16,-1 0 46,0 0-30,1 0 0</inkml:trace>
  <inkml:trace contextRef="#ctx0" brushRef="#br0" timeOffset="6044.98">9454 11977 0,'0'35'62,"0"212"-46,-88 18 0,18-36 15,17-70-16,0-89 1,35-52 47,53-18 15,195 0-63,-142 0 1,35 0 0,-52-35 15,-36 35-16,18 0 1,-35 0 0,-1 0 31,1 0-32</inkml:trace>
  <inkml:trace contextRef="#ctx0" brushRef="#br0" timeOffset="6582.13">9578 12682 0,'0'18'79,"0"229"-48,0-194-31,0 35 15,-18 18 1,-17 17 0,35-34-1,-18-54-15</inkml:trace>
  <inkml:trace contextRef="#ctx0" brushRef="#br0" timeOffset="8045.12">9349 14464 0,'-18'106'47,"0"52"-32,-35-16 1,18-90-1,70-69 79,18-36-63,-17 53-31,-19 0 16,54 0 0,-18 0-1,-36 0 1,19 0-16,17 35 16,-18 0-1,0 1 1,0-19-1,-17 19-15,-18-1 16,0 71 0,0-53-1,0 0 1,0 17 0,-18 1 15,1-36-16,-19 0 1,-34-17 0,35 0-1,17-18-15,0 0 63,-70-18-63</inkml:trace>
  <inkml:trace contextRef="#ctx0" brushRef="#br0" timeOffset="8577.79">9260 14499 0,'53'0'31,"-106"0"-31,389-53 16,-284 53-16,1-17 16,36-1-1,-89 0 1</inkml:trace>
  <inkml:trace contextRef="#ctx0" brushRef="#br0" timeOffset="103542.64">13476 7761 0,'-35'106'125,"0"0"-109,-36 53 0,0 35-1,36-159 1,-18 53-1,53-53 1,18-17 234,70-18-219,-53 0-31,1 18 16,34-1-16,-17-17 16,53 18-16,-36-18 15,36 17 1,-70-17-16,-19 0 78,1 0 0,0 0-62,17 0-1,-18 0 48,-17-17-48</inkml:trace>
  <inkml:trace contextRef="#ctx0" brushRef="#br0" timeOffset="104205.93">13688 8326 0,'-18'105'79,"0"19"-64,1-54-15,17 19 16,0-36-16,-18 35 15,18-35-15,-53 35 16,53-35-16,0 0 16,0-18-16,-17 0 15,17 0-15,0 1 16,0-19 0,-18 1 46</inkml:trace>
  <inkml:trace contextRef="#ctx0" brushRef="#br0" timeOffset="105524.45">13547 9966 0,'-18'-18'78,"-70"124"-63,53 53 17,-18 0-17,35-71-15,0-18 16,-17 72-1,17-72 1,18-52-16,0 17 16,0-17-1,53-36 110,-17 0-109,-1 1-16,0 17 16,0 0-16,1-18 62,-19 18-46,1 0-16,0 0 15,17 0 1,-17-18 15,-1 18 0,1-17 63</inkml:trace>
  <inkml:trace contextRef="#ctx0" brushRef="#br0" timeOffset="106090.95">13529 10442 0,'-18'0'32,"18"35"-17,0-17 1,0 35-16,0 0 15,0 53 1,0-36 0,0-17-16,0-17 15,0 34-15,0-52 32,0-1-17,0 1-15,-17 0 31,17-1 1</inkml:trace>
  <inkml:trace contextRef="#ctx0" brushRef="#br0" timeOffset="114289.6">15275 10213 0,'36'0'156,"-1"0"-140,0 0 0,-17 0-1,17 0 32,0 0-31,-17 0-1,0 0 1,-1 0-16,1 0 266,-36 70-251,-17 1 17,17-36-17,1-17-15,17 0 16,-18 17-1,0-18-15,-35 19 32,36-19 15,-1 19-1,-17-1-14,17-35 77,71-71-93,0 36-1,0 0 1,-35 17 0,-1 18-1,1 0 1,17 0-16,0 0 15,-17 0 1,17 0 62,-17 0-62,0 0-16,-1 0 15,-17 18 17,18 17-17,0 0 1,-18 1 0,0-1-16,17 0 15,-17-17 1,0 0-1,0-1-15,0 36 32,0-18-17,0-17 1,-35 0 15,17-1-15,1 19-1,-1-1 1,-35 0 0,0-17-1,36-18 1,-19 0-16,1 0 16,0 17-1,17-17-15,-35 0 16,36 0-16,-19 0 15,19 0 64,-1 0-64</inkml:trace>
  <inkml:trace contextRef="#ctx0" brushRef="#br0" timeOffset="122182.28">13582 12047 0,'-18'0'78,"18"53"-62,-35 71-1,0-18 17,17-89-32,0 18 31,54-17 125,87-88-140,-52 52-1,17 0 17,71 18-17,-89 0 1,-34 0-1,-19 0 48,1-17-47,-18-1 46</inkml:trace>
  <inkml:trace contextRef="#ctx0" brushRef="#br0" timeOffset="122726.57">13811 12047 0,'0'18'63,"0"35"-48,0 0-15,0 0 0,0 123 32,0-123-17,0-18 1</inkml:trace>
  <inkml:trace contextRef="#ctx0" brushRef="#br0" timeOffset="123254.79">13670 11730 0,'-18'0'16,"1"35"0,-1 36-16,1-36 15,-36 71 1,35-106-1,18 17 1,0 1 15</inkml:trace>
  <inkml:trace contextRef="#ctx0" brushRef="#br0" timeOffset="127788.93">15134 12100 0,'0'-35'63,"18"17"-47,70 1-1,0 17 1,-35 0-16,35 0 15,36 0 1,-1 0 0,-105 0 15,-18-18 31,35 0-46,-105 71 125,-72 124-110,90-142-31,16 36 31,-17-36-15,142-53 109,-54-17-110,35-18 1,-34 35 0,-19 18 31,1 0-1,0 0-14,17 36-1,-17-1-15,-1 35-1,-17-17 1,0-17-1,0-1 1,0-17 0,0 17-1,0-17 1,0 17 15,-17-18-15,-1 1-1,0 0-15,1-18 16,-19 17 0,-34 1-1,17 0 1,53-1-16,-18-17 16,-17 0-1,-18 0 1,35 0-16,1 0 94,17-17-63,0-1-31</inkml:trace>
  <inkml:trace contextRef="#ctx0" brushRef="#br0" timeOffset="131420.93">18115 12100 0,'0'-35'94,"18"0"-78,-1 17-1,1 18 1,0 0-16,70 0 63,-70 35-48,-1 1 1,-17-19-1,0 1 1,18 17 0,-18-17-1,0-1-15,0 1 32,0 0-32,0 17 31,0-17-16,0-1 1,0 36 0,-18-18-1,-17-35 17,0 0-17,-18 0 1,17 0 15,1 0-15,0-17-1,0-1 32,17 18-16,18-17-15,0-1 15,0 71 94,18 70-93,-1-105-32,-17 17 31,18-35-16,17 18 157,-17-18-140,52 0 14,-34-71 1,-36 36-31,17 17 0</inkml:trace>
  <inkml:trace contextRef="#ctx0" brushRef="#br0" timeOffset="134338.06">13511 13935 0,'0'106'109,"0"-71"-93,0 18-16,0 123 15,-17-141 1,17 36 15,0-53 16,-18-1-16,53-17 16,212 0-31,-176-17-16,35-19 15,-53 19-15,-18-1 16,-17 0 125</inkml:trace>
  <inkml:trace contextRef="#ctx0" brushRef="#br0" timeOffset="134737.23">13864 14058 0,'0'88'62,"0"89"-46,0 17-1,0-53 1,0-88 0,0-36 77,159-17-77</inkml:trace>
  <inkml:trace contextRef="#ctx0" brushRef="#br0" timeOffset="138174.34">15064 14041 0,'17'-18'16,"19"-17"0,-1 17-1,-18 18 1,72-18-1,69 18 1,-17 0 0,-52 0-1,-72 0 1,1 0 46,-36 36 63,-70 105-109,-18-18 0,53-70-1,36-35 1,17-1 0,-18-17 30,0 0-14,18-17-17,71-19 1,52-16 0,-70 52-16,0 0 15,0 0 1,-17 17 31,-19 71-32,-17-17 1,18-36 15,-18 18-15,0 18-1,-35-36 1,-18 0 0,35-35-16,-17 18 15,-1-18-15,1 0 16,17 0-16,-17 0 16,0 0-1,17 0 1,1 0-1</inkml:trace>
  <inkml:trace contextRef="#ctx0" brushRef="#br0" timeOffset="141570.76">18133 13847 0,'17'-18'63,"36"18"-48,-17 0 17,17 35-17,-36-17 1,-17 17 0,0-17-1,0 17 1,18-17-1,-18-1 1,0 1-16,0 0 16,0 34-1,0-34-15,0 0 16,-18 35 15,1-36-15,-36 1 15,35 0-15,0-18-1,1 0 48,-1 0-48,18 52 64,35 72-48,-17-89-16,0-17 1,17 0 78,18-1-79,194 54 1,-159-71 0,-70 0-1,17-18 17,-18-17-1,1-18-16,0 35 1,70 1-16</inkml:trace>
  <inkml:trace contextRef="#ctx0" brushRef="#br0" timeOffset="144070.51">21290 13988 0,'18'70'62,"-18"54"-46,0-54-16,17-17 15,-17 0-15,18-18 16,-18 1 0,35-1-16,-35-17 62,0 34-31,18-16-31,-18-19 16</inkml:trace>
  <inkml:trace contextRef="#ctx0" brushRef="#br0" timeOffset="-199931.89">12382 4904 0,'0'17'16,"-17"-17"-1,-36 0 1,-35 0 15,52 0-31,1 0 16,-35 0 0,17-17-1,0 17 1,-18-18-1,18 18 1,18 0-16,0-18 16,-36 18-1,54 0-15,-19 0 16,-87 0 0,17 0-1,0 0 1,0-17-1,-17-1 1,17 0 15,0 18-15,89 0-16,-54 0 16,36 0-16,-18-17 15,0 17-15,18-18 16,-36 18-1,36 0-15,-1 0 0,-16 0 16,16 0 0,-87 0-1,52 0 1,1 0 0,-1 0-1,-17 0 1,70 0-1,-17 0-15,0 0 16,-36 0 0,36 18-16,0-18 0,-1 17 15,-34 19 17,52-36-32,-17 0 0,17 17 15,-70 1 1,18 17-1,-1 1 1,36-19-16,17 1 16,-53 17-1,19-17 1,34-18 0,-17 17-1,17 1-15,0-18 16,1 18-1,-1-1 1,-17 1-16,17 0 16,-17-1-16,-53 54 31,17-18-15,1 0-1,-1-18 1,18 0-1,0 18 1,36-18 0,17-17-1,-36 53 1,36-36 0,0 0-1,0-17-15,0 17 16,0 53-1,0-53 1,0 1 15,0 17-15,0-18 0,36 53-1,-1-17 1,-18-18-16,1 0 31,17-1-15,-17-16-1,-18-19 1,18 1-16,35 35 31,-36-18-15,71 53-1,-70-52 1,35-1 15,70 35 1,-70-34-32,-17-1 15,105 36 1,-53-54-16,-53 19 15,53 16 1,-35-34-16,0 0 16,88 17-1,18 0 1,-18-17 0,0-18-1,-70 0 1,-53 0-1,-1 0 1,1 0 15,52 0-15,-34 0-16,17 0 0,17 0 16,18 0-1,177-18 1,-124 1-1,0-1 1,0 18 0,-35-18-1,35-17 1,-88 35 0,-18-18-16,-17 18 15,0-17 1,17 17-16,0-18 15,36 1 1,-36 17-16,18-36 31,-35 36-15,-1 0 0,1 0 30,17 0-30,18 0 78,53 0-63,-88 0-31,52 0 31,-52 0-15,17 0 0,53 18-1,18-18 1,18 18-1,-107-18-15,1 0 16,17 0 0,53 0-16,-52 0 15,52-36 1,-71 36-16,54-35 16,-1 0-1,19-18 1,-54 53-1,0-18 1,1 18-16,16-35 31,-16 0-15,-19 17 0,36-17-1,-35 35-15,0-18 16,17 0-1,-18 18-15,1-17 16,0-19 0,17 1-1,-17-18 1,-1 18 0,19-18-1,-36 35 1,0 1-16,0-18 31,0-18 0,0 17-31,0-105 32,0 53-17,0 70 1,-18-52-1,-17 17 1,-1-18 0,19 54-1,-36-36 1,35 0-16,1 35 16,-19-35-1,1 18 1,0-18-16,35 35 15,-53-34 17,35 34-32,1 18 0,-1-35 15,-17-1 1,-1-17 0,-17 1-1,0 16 1,36 19-1,-36-1 1,18-17 0,17 35-16,-17 0 15,-1-18 1,19 18-16,-18-18 16,-1 18-1,19 0-15,-1 0 16,-53 0-1,19 0 1,16-17 15,-17 17-15,18 0 0,0-18-1,-18 1 1,0 17-1,-18-18 1,54 18-16,-1 0 16,-17 0-1,17 0 48</inkml:trace>
  <inkml:trace contextRef="#ctx0" brushRef="#br0" timeOffset="-196047.39">12524 7373 0,'-18'-18'32,"0"18"-17,-17 0-15,0 0 16,-53-17 0,17 17-16,0 0 15,-87 0 1,52 0-16,0 0 15,-141 0 17,106 0-32,53 0 31,17 0-15,36-18-1,-18 18 1,-18-18-1,36 18-15,18-17 16,-19 17 0,-34 0-16,34-18 15,-16 18-15,-1-17 16,-124-1 0,107 18-1,34 0 1,-17 0-1,-17 0 1,-1 0 15,1-18-15,35 18 0,-36-17-1,53 17-15,-17 0 16,-35-18-1,52 18-15,-17 0 16,-54 0 0,19 0-1,-1 0 1,36 0 0,17 0-1,1 0 1,-36 0-1,0 0 1,0 0 15,18 0-31,-36 0 16,36 0 0,0 0-16,-1 0 15,-17 0 1,-17 0-1,35 18 1,-1-1 0,1 1-16,-36 17 15,-17 0 1,53-17-16,0 17 16,-1-17-1,-34 17 1,52-17-1,-17 0-15,35-1 0,-18 1 16,-17 17 0,0-17-16,-18 35 31,18-18-15,-1 36-1,19-19 1,-19 37-1,36-72-15,0 19 16,0 16 0,0-16-16,0-1 15,0 0-15,0 36 32,0 17-17,0-70-15,0 17 16,0 0-16,0 18 15,0 35 1,18 1 15,17-19-15,-17 18 0,0-52-16,-18-19 15,17 71 1,1-52-1,35 34-15,-36-17 16,19 0 0,-19-18-16,1 1 15,0 17-15,-1-36 16,-17 1-16,36 35 16,16 0-1,1-18 1,-17 0-1,-36-17 1,35 0-16,0-1 16,0 1 15,-17-18-31,-18 17 16,53-17-1,-18 18-15,-17-18 16,70 35-1,-35-17-15,-18-18 16,71 35 0,-71-17-1,-17-18-15,35 18 16,35-1 0,53 1-1,-17-18 1,-36 17-1,-35-17-15,88 0 32,-106 0-32,1 0 0,-19 0 15,1 0 1,52 0 0,1 18-1,-36-18-15,71 0 16,0 0-1,-18 0 1,0-35 0,-17 35-1,17-18 1,-17 1 0,-36-1-1,0 0 1,-17 18-16,-1 0 0,19-17 15,-1 17 1,0-18-16,36 0 31,-36 1-31,0 17 16,36-18 0,-18 0-1,-36 1 1,72-1-1,16-17 1,-52 35-16,-17-18 16,52 1-1,-53 17 1,0-18-16,36 18 31,17-18-15,-35 18-16,-18 0 15,36 0 17,-53-17-1,-1 17-15,18 0-16,1 0 15,34 0 1,-52 0-1,0 0-15,17 0 32,53 0-17,-17 0-15,-36-18 16,71 0 0,-71 18-1,-17-17 16,-1-54 1,19 36-1,-36 17-31,17-17 16,-17 0-1,18 17-15,-18-17 31,17 0-15,-17-1 0,18 36-1,-18-35 1,35-18 0,-35 35-1,0-17-15,18-18 16,0 18-1,-1 17 1,-17 1 15,18-1-31,0-35 32,-18 18-17,17 0-15,1 17 0,-18 0 16,18-35-1,-1 18 1,1-18 0,17-17-1,0 34-15,-35 19 16,0-19 0,18 19-16,0-36 15,-18 35 1,0 1-1,17-19 1,-17 1 0,0 0-1,0-1 1,0-34 0,-35-54-1,17 89 1,-17 0-1,17-18 1,1 18 0,-1-18-1,-35 18-15,36-1 16,-54-70 0,36 71-16,17 17 15,-35-17-15,18 18 16,-53-19-1,0 1 1,35 17-16,-18 1 0,18 17 16,-123-36 15,123 36-15,-18 0-1,18 0 1,18 0-1,17 0-15,-34 0 16,16 18-16</inkml:trace>
  <inkml:trace contextRef="#ctx0" brushRef="#br0" timeOffset="-191916.47">12735 9754 0,'0'0'0,"-35"0"31,0 0-16,-1 0-15,19 0 16,-124 18 0,-89 0-1,89-18-15,35 0 16,-88 17 0,106 1-16,18-18 15,-19 0-15,37 0 16,16 0-16,-17 0 15,-52 0 1,69 0 0,1 0 15,17 0-15,-52 0-1,52 0-15,-17 0 16,0 0-16,17 0 15,-17 0 1,17 0-16,0 0 31,1 0-15,-1 0-16,-52 0 31,52 0-15,0 0-1,1 0-15,-19 0 16,-17-18 15,36 18-15,-1 0 0,-35-17 15,18-1-16,0 18-15,-1 0 16,-34-35 0,-1 17-1,18 0 1,18 18 0,0-17-1,17 17 1,1 0-1,-1 0 1,-17 0 15,17 0-31,18-18 0,-18 18 32,-17-18-17,-18 1-15,-35-1 31,17 1-15,54 17 0,-19 0-1,19 0 1,-54 0 0,18 0-1,0 0 1,36 0-1,-1 0 1,1 0 0,-1 0 15,0 0-15,-17 0 15,0 0-16,17 0-15,0 0 16,1 0 0,-18 0-1,17 0-15,-17 0 16,17 0 0,-35 0-16,18 0 15,-36 17 1,54-17-16,-19 18 15,-52-1 17,53 1-1,0 0-15,17-18-1,0 17 1,-17 1-1,17-18 1,1 18 0,-1-1-1,0 1-15,1 17 16,-18 0 0,17 36-1,18-36 1,-18 36-1,18-36 1,-17 0 0,-1 18 15,18 0-31,0-17 16,0 34-1,0-52-15,0 17 16,0 71-1,0-71-15,18-35 16,17 106 0,0 0-1,-35-36 1,35 1 0,1 17-1,-1-35 1,-35 0-1,18-18 1,17 36 15,-35-54-31,18 19 16,-1-1 0,1 0-1,17 18 1,-35-18-1,35-17 1,-17 17 0,17 1-1,-17-19 1,35 19 0,-18-19 15,71 54-16,-53-54 1,0 1-16,-18 0 16,36-1-16,70 19 31,0-36-15,0 17-1,-18 1 1,36-1-1,0-17 1,-18 0 0,-53 0-16,36 0 15,70 0 1,-124 0-16,18 0 16,36 0-1,-53-17-15,-19 17 16,-16 0-16,17-18 15,123 18 1,-35-35 15,-35 35-15,-35-18 0,-1 18-1,-35-17 1,1 17-1,-1 0-15,0 0 16,18 0 0,-35 0-16,17-18 15,-17 18 1,35-18-16,-18 18 16,141-53-1,-105 1 1,-36 16-1,0 1 1,36 0 15,-1-1-15,-34 19 0,-36-1 30,35 1-30,0 17 0,18-53-1,-35 35 1,17 0 0,18-17-1,-18 17 1,-17 18 46,0-17-46,-18-1 0,17 0-1,-17 1 1,18-18-1,0-1 1,-18 1 0,17 0-1,-17 17 1,18-17 0,-18-18-1,0 18 1,0-18-1,0 17 1,0 19-16,0-71 47,0 52-31,-18 19-1,1-36 1,-1 0-1,18 35 1,0 1 0,-18-19-1,-17 1 1,35 0 0,0 17-16,-18 0 15,18-34 1,0 34-16,0-17 15,-53-18 1,36 35 0,-19-17 15,36 17-15,-35 1-1,18-1 1,-36-17-1,35 17-15,-17-17 16,17 17 0,0 0-1,1 1 1,-18-1-16,17 18 16,-17 0 30,17 0-30,-17 318 0</inkml:trace>
  <inkml:trace contextRef="#ctx0" brushRef="#br0" timeOffset="-178049.03">13212 11730 0,'0'0'0,"-53"0"16,17-18 0,1 18-1,0 0 1,17 0-1,-17 0-15,17 0 16,1 0 0,-1 0-1,-17 0 1,17 0-16,-123 18 31,70-18-15,-52 0-1,52 17 1,18-17-16,18 0 16,-35 18-1,-19-18 1,19 0-16,-1 0 16,-35 0-1,54 0-15,16 0 16,-17 0-1,18 18-15,17-18 16,-17 0 0,-35 0 15,-1 17-15,36-17-16,-1 18 15,1-18 1,18 18-1,-1-18-15,0 0 16,-35 17 0,0-17-16,36 0 15,-1 0-15,-17 18 16,-36 0 0,36-18-1,-36 0 1,36 0-1,0 17 17,17-17-1,1 0-31,-1 0 16,-17 0-1,-36 0 1,54 0-16,-19 18 15,19-18 1,-1 0-16,-70 0 31,0 0-15,17 0 0,-17 18-1,17-18 1,-17 0-1,35 0 1,0-18 15,0 18-31,36 0 32,-36-18-17,35 18 1,-35-17-1,-17 17 1,17-18 0,17 18-1,-16 0 1,-1-18 0,-36 18-1,72-17 1,-18 17-16,-1 0 0,1 0 15,0-18 1,-1 18-16,19 0 16,-1 0-1,1 0-15,-54-18 32,18 18-17,-18 0 1,19 0-1,-37 0 1,72 0-16,-19 0 16,1 0-1,0 0 1,-18 0-16,18 18 31,-1 17-15,19-17-16,-1-18 15,-17 35 17,35 1-32,-53 34 15,18 36 17,17-71-32,18-17 15,-18 88 1,1-18-1,17-53-15,0 0 16,0 1 0,0-1-16,0 0 15,0 18 1,0-35-16,0 17 16,0 0-1,0 18 1,17 0-1,1 18 1,17 17 0,18-18 15,-17 1-15,-1-18-1,0 18 1,-17-54-16,17 36 15,18 18 1,-18-36-16,36 53 16,17 0-1,-35-35 1,0 0 0,-18-18-1,53 18 1,-52-35-1,-19-18-15,54 35 16,-1-17 15,-34-18-31,-1 0 16,35 18 0,-17-18-16,-17 0 15,105 17 1,-35 1-16,-71-18 0,176 0 31,-87 0-15,-71 0-1,17 0 1,19 0 0,34 0-1,-52 0 1,-18 0-16,105 0 15,-87 0 1,-18 0-16,-36 0 16,19 0-16,-19 0 31,89 0-15,18 0-1,-1 0 1,-35 0-1,-17 0 1,-18-18 0,0 18-1,-36 0-15,19 0 16,34 0-16,-52 0 16,17 0-16,-17 0 15,52 0 1,-34 0-16,-1 0 15,106 0 1,-53 0 0,-17 0 15,-18-17-15,-36 17-1,1 0 1,35-18-1,-36 18-15,54-18 16,-36 18-16,18 0 16,0-17-1,-35-1-15,-1 18 32,89-35-17,0 17 1,18-17-1,17-1 1,-106 1 15,-17 18-31,-1-1 16,1 18 15,-18-18-15,17 1-16,1-19 31,0 19-15,-1-1-16,19 18 15,34-35 1,-17 0 0,-35 17-1,17-17 1,0 17-1,-35 0 1,18 18-16,0-17 16,-1-1 15,1-17 0,0 0-15,-1 17-16,1-17 15,-18 17 1,17-35 0,1 18-1,0-1 1,35-16 0,-53 34-16,17-17 15,1 17 1,0-17-1,-18 17 1,17-17 0,-17 17-1,18-17 32,-18 17-16,0 1-15,17-19 0,-17 19 15,18-1-15,-18 0-1,0-17 1,0 18-1,0-1-15,0-17 16,0-1 0,0 1 15,0 0-15,0-18-1,0 0 1,0 35-1,0 1-15,0-1 16,0 0-16,0 1 16,0-1-16,0 0 15,0 1 17,0-1-17,0-17 1,0 17-1,0-17 1,0 17 0,0 1 31,0-1-32,0 0-15,0 1 16,-18-18-1,1-1 1,-1 1 0,18 17-1,-53-52 1,36 17 0,-19 35-1,19 1 1,-19-19-1,19 1 1,-54 0 15,54 17-31,-54 0 47,53 18-31,1 0-16,-1 0 15,-35-17 1,18 17 31,17 0-31,1 17-1,-1 1 16,-17 17 32,-18 18-32,18-35-15,-18 0-1,0-18 17,17 17-17,19-17-15,-1 18 16,-17-18 0,0 0-16,-1 17 15,19-17-15,-19 0 16,1 0-16,17 18 15,1-18-15,-18 0 16,-1 0 0,-34 0 15,17 0 0</inkml:trace>
  <inkml:trace contextRef="#ctx0" brushRef="#br0" timeOffset="-173001.03">13652 13723 0,'-17'0'63,"-1"0"-32,1 0-31,-54 0 31,53 0-31,-17 18 16,-53-1-1,-36 36 1,107-53-16,-1 0 16,-17 0-1,0 18 1,17-18-16,0 0 16,-70 0-1,53 18 1,-18-1-1,35-17 1,1 18 0,-19-1 15,-17 1-15,18-18-16,0 0 15,-53 35 1,70-35-16,-17 18 15,17-18-15,-17 0 16,-18 0-16,35 0 16,-70 18-1,70-18 1,-34 17 0,16-17-1,19 0-15,-1 0 16,-35 0-1,18 0 1,0 0-16,-1 0 16,1 0-1,0 0 17,-18 0-17,35 0-15,-17 0 0,17 0 16,-17 0-1,17 0-15,-17 0 16,-36 0 0,54 0-1,-36 0 1,18 0 0,-1 0-16,-17 0 15,-17 0 1,35 0-1,-1 0-15,1 0 16,-18 18 0,36-18 15,-36 0-15,35 0-16,-17 0 0,-1 0 31,-34 0-16,-1 0 1,-17 0 0,53 0-1,-18 0 1,18 0 0,-1 0-1,1 0-15,17 0 16,1 0-1,-18 0 1,17 0-16,0 0 0,1 0 16,-36-18 15,-18 1-15,-17 17-1,-18 0 1,53 0-1,-17 0 1,34 0 0,19 0-16,-1 0 15,0 0 1,1 0-16,-1 0 16,-70-18-1,53 18 1,-106-18-1,70 18 1,36 0 0,-1 0-1,-16 0 17,34 0-32,-35 0 15,-18 0 1,19 0-16,-1 0 15,0 0 1,-18 0-16,36 0 16,-36 53-1,54-53 1,-54 18 0,36 17-1,17-17 1,-35 17-1,0 0 1,18 18 0,0-35 15,0 17-31,17-17 16,-17 35-1,17-18-15,-17 71 31,17-53-15,0 53 0,-35-1-1,53 1 1,0-18 0,0-35-1,0 0 1,0-17-1,0-19-15,0 36 16,0 0 0,36 0 15,-19 0-31,1-18 0,0-17 16,-1 17-1,1 0 1,0-17-1,35 0 1,-36-1 0,54 19-1,70 16 1,-18-16 0,1-19-1,-36 19-15,-35-36 16,35 17-16,-35 1 15,123 53 1,-17-36 0,70 18 15,71-36-15,18-17-1,-1 0 1,-87 0-1,-125 0-15,-69 0 16,52 0 0,0 0-1,-35 0-15,-18 0 16,89 0 0,-54 0-16,-17 0 15,18 0 1,17 18-1,-35 0 17,-35-18-1,-1 0-15,18 0-1,-17 0 1,0 17 15,17 19-15,-17-36-16,52 17 15,-17-17-15,0 18 16,35-18 0,-70 0-1,35 0 1,-36 0-1,54 0 1,0 0 0,-19 0-1,-34 0 17,0 0-17,17 0-15,0 0 0,53 0 16,-35 0-1,0 0-15,53 0 16,-53-18 0,0-17-1,-35 17 1,-1 18-16,36-17 16,35-19-1,36 1 1,-124 17-1,17 1-15,19-18 16,-19 17 0,1 18-16,0 0 15,-18-18-15,35-17 32,-17 0-17,17-1 16,-17 19-15,-1-36 0,-17 18-1,0 17 1,18-17 0,-18-1-1,17-34 1,1 52-1,0-35 1,-1 18 0,1 35-16,0-35 0,17-36 47,-35 54-32,0-1 1,18 0-1,-18-17 1,35 0 0,-18 17-1,1 0 17,-18-17-17,0 17 1,0-17-1,0 18 1,0-36 0,0 35 15,18-17-15,-18-1-1,0-16 1,0 34-16,0-17 15,0-1 1,0 19-16,0-19 16,0-16-1,0 16 17,0 1-1,0 0-16,0 17 1,0-17 0,0-18 15,0 18-15,0 17-16,0 0 15,0-17 1,0 17-16,0 1 15,0-19 17,-18 1-17,18 18 1,-18-1 0,18 0-1,0 1 1,-17-1-1,17 0 1,-18 1 0,1-1-1,-1 0-15,0 1 32,-17-18-17,-18-1 1,-17 1-1,-1 17 1,53 1 0,-17-1-1,17 18-15,1 0 94,-36 0-63,-53 0 1,71 0-17,17 0 1,0 0 78</inkml:trace>
  <inkml:trace contextRef="#ctx0" brushRef="#br0" timeOffset="-157584.93">22737 4251 0,'-18'0'47,"0"0"-32,-17 0-15,17 18 16,1 35-1,-1-1 1,18-16 0,0 34 15,-18 1-15,1 105 15,17-141-31,0 1 15,0 17-15,0 0 16,0 17-16,0-17 16,0 18-16,0-1 15,0-17-15,0 0 16,0 18 0,0-36-16,0 18 15,0-18-15,0 0 16,0-17-16,0 17 15,-18 53 1,18-17 0,-18-36-1,1 1-15,-1 34 16,-17-35 15,17 1-31,1-1 16,-19 0-1,19-35 1,-19 18 0,19-18-1,-1 0 32,1 0-31,-1 0-1,0-53 1,18 35 0,-17 1-1,17-1 32,0-17-31,-18-1-16,18 19 0</inkml:trace>
  <inkml:trace contextRef="#ctx0" brushRef="#br0" timeOffset="-157014.84">22366 4992 0,'35'-18'62,"18"18"-46,-17 0-16,16 0 31,-34 0-15,0 0-1,17-17 1,53-1 47,-35 0-48,-35 18 1</inkml:trace>
  <inkml:trace contextRef="#ctx0" brushRef="#br0" timeOffset="-155747.22">23036 4745 0,'-17'17'62,"17"54"-31,0-36 1,0-17-32,0 0 0,0 17 15,0 18 1,35 17-1,0-52 1,-17-18 31,52-18-16,-70 1 0,18-1-15,0 0 0,-1-17 31,-17 0-32,0 17-15,0 1 31,0-1-15,0 0 31,-17 1-16,-1 17-15,0-18-16,1 0 15,-18 18-15,-1-17 16,19-1 0,-1 18 62,0 0-31,1 0 0</inkml:trace>
  <inkml:trace contextRef="#ctx0" brushRef="#br0" timeOffset="-154907.89">23372 4833 0,'0'0'0,"35"0"16,0-18 0,0 18 15,-17 0-16,0 18 17,-18 0-17,0-1-15,0 36 16,0 0 0,0 18-1,0-36-15,0 0 16,-18 1-1,18-19 1,-18-17 0,18-88 77,0 53-77,0-1-16,0 1 16,36-18-1,17-17 1,-36 52-16,1 18 16,-1-18-1</inkml:trace>
  <inkml:trace contextRef="#ctx0" brushRef="#br0" timeOffset="-154207.83">24483 3440 0,'-88'70'31,"35"-35"-15,-18 71-1,36 0 1,0 18 0,17-54-16,-35 106 15,18-17 1,17 18-1,18-54 1,0 1 0,0-54-1,0 18-15,0 36 16,0 70 15,0-159-15,71 124-1,-54-106 1,36 17 0,-35-52-1,-1-18 1,1 0 15,35-18-15,-53 1-16</inkml:trace>
  <inkml:trace contextRef="#ctx0" brushRef="#br0" timeOffset="-153683.54">24324 4745 0,'0'70'78,"0"-52"-78,0 0 16,0-1-1,0 1-15,0 0 16,0-1 0</inkml:trace>
  <inkml:trace contextRef="#ctx0" brushRef="#br0" timeOffset="-153249.08">24342 4657 0</inkml:trace>
  <inkml:trace contextRef="#ctx0" brushRef="#br0" timeOffset="-151917.55">24306 4621 0,'0'53'93,"0"35"-61,0-70-17,0 17 1,0 1-1,0-19 1,0 1 15,0 0-15,18-1 15,-18 1 0,0 0-15,0-1 0,18-17-1,-1 18 1,1-1 15,0 1-15,17-18 15,-18 0-15,19 0-1,-19-18 1,-17 1 31,0-1-32,0 1 1,0-19 0</inkml:trace>
  <inkml:trace contextRef="#ctx0" brushRef="#br0" timeOffset="-151533.83">24430 4374 0,'0'-17'93</inkml:trace>
  <inkml:trace contextRef="#ctx0" brushRef="#br0" timeOffset="-151018.46">24606 4657 0,'0'-18'31,"36"0"-31,87-17 47,-88 17-16,1 18 0</inkml:trace>
  <inkml:trace contextRef="#ctx0" brushRef="#br0" timeOffset="-150517.28">24642 4780 0,'35'18'31,"88"-18"1,-70 0-32,-35 0 15,-1 0 1</inkml:trace>
  <inkml:trace contextRef="#ctx0" brushRef="#br0" timeOffset="-149626.25">25153 4322 0,'0'105'110,"0"1"-95,0-53-15,0-35 16,0 17-16,0-17 31,0-1-15</inkml:trace>
  <inkml:trace contextRef="#ctx0" brushRef="#br0" timeOffset="-149217.09">25400 4304 0,'0'0'0,"0"-18"47,18-17 0</inkml:trace>
  <inkml:trace contextRef="#ctx0" brushRef="#br0" timeOffset="-148650.72">25541 4727 0,'0'0'16,"18"-17"47,-18 140-17,0-52-30,0-1-16,0 36 16,-36 88-1,36-123-15,-35-36 16,-18 35 0,36-34-1,-1-36 32,18-53-31,0 0-16</inkml:trace>
  <inkml:trace contextRef="#ctx0" brushRef="#br0" timeOffset="-148117.6">25894 4322 0,'-18'52'47,"18"72"-32,0-36 1,0-17 0,0-54-16,0 19 15,0-1-15,36 18 16,-19-18-1,1 0 1,17 1-16,-17-19 16,17-34 31</inkml:trace>
  <inkml:trace contextRef="#ctx0" brushRef="#br0" timeOffset="-147817.8">25788 4127 0</inkml:trace>
  <inkml:trace contextRef="#ctx0" brushRef="#br0" timeOffset="-147001.1">26405 4216 0,'0'0'0,"-70"35"15,35 36 1,17-36-16,-17 18 16,-1 17-1,-17 1 16,18-18-15,70-53 109,230 17-94,-230 1-31,54 0 32</inkml:trace>
  <inkml:trace contextRef="#ctx0" brushRef="#br0" timeOffset="-146529.66">26599 4251 0,'18'-18'62,"194"18"-46,-142 0-1,1 0-15,35 0 32,-89 0-32</inkml:trace>
  <inkml:trace contextRef="#ctx0" brushRef="#br0" timeOffset="-146177.22">26758 4498 0,'71'0'47,"52"0"-31,-35-18 0,-70 18-1,0 0 16,17 0-15,18 0 0</inkml:trace>
  <inkml:trace contextRef="#ctx0" brushRef="#br0" timeOffset="-144938.5">27464 3722 0,'0'35'47,"0"71"-32,0-18-15,0-17 16,0 17-16,0-18 16,0 19-16,0-19 15,0 71 1,0-88-1,0-35 1,17-106 93,-17 52-93,18-52-16,-18 35 16,53-123-1,-53 105-15,18 1 16,-18-36 0,17 35-1,-17 36 1,0 17-16,18 1 78,123 70-47,-106 35-31,1-53 16,52 124-1,0-36 1,-35-17 0,-18-35-1,-17-54 17,-1-140 77,19-195-78,-19 230-31,-17 18 16,36-89-1,-19 18 1,-17 53-16,18 52 16,-1-52-1,-17 71-15,18-1 16</inkml:trace>
  <inkml:trace contextRef="#ctx0" brushRef="#br0" timeOffset="-144619.58">28698 3651 0</inkml:trace>
  <inkml:trace contextRef="#ctx0" brushRef="#br0" timeOffset="-144117.56">28593 3986 0,'17'0'15,"19"18"1,-19 88 0,1 0-1,-18 35 1,0 18 0,0-89-16,0 1 15,-53 17 1,35-71-16,1 1 15,-1 17 1,-17-35 31,17-35-31</inkml:trace>
  <inkml:trace contextRef="#ctx0" brushRef="#br0" timeOffset="-143601.25">28910 3545 0,'-53'124'32,"53"-71"-17,0 35-15,-17-17 16,17 52 0,0-88-16,0-17 15,17 35 1,18-18-1,18 0 1,-17-35 0,-19 0-1,36-35 1,-35-35 0,0 17-1</inkml:trace>
  <inkml:trace contextRef="#ctx0" brushRef="#br0" timeOffset="-143331.09">28593 3140 0,'17'0'78</inkml:trace>
  <inkml:trace contextRef="#ctx0" brushRef="#br0" timeOffset="-142801.72">29245 3263 0,'0'106'62,"18"88"-46,-18-141-1,18-18 17,-18-17-17,0 0 1,17 17-1,-17-18 17</inkml:trace>
  <inkml:trace contextRef="#ctx0" brushRef="#br0" timeOffset="-142401.59">29175 3651 0,'0'-17'32,"0"-19"-32,53 1 31,35 17-15,-53 18-1,0 0 1,1-17-1,-1 17 1,-17 0 0,34-18-1</inkml:trace>
  <inkml:trace contextRef="#ctx0" brushRef="#br0" timeOffset="-141918.95">29757 3316 0,'0'124'46,"0"-1"-30,0-105-16,0 17 31,0 0-15,0-17-16,17-18 16,-17 18-16,0-1 15,0 1 1</inkml:trace>
  <inkml:trace contextRef="#ctx0" brushRef="#br0" timeOffset="-141488.49">29722 3722 0,'0'-35'32,"17"17"-32,1 0 31,17 18-31,-17 0 15,-1 0 1,1 0-16</inkml:trace>
  <inkml:trace contextRef="#ctx0" brushRef="#br0" timeOffset="-140884.86">29757 2716 0,'0'0'16,"35"0"-16,18 0 15,-18 0-15,247 141 32,-123-35-17,-53 0 1,-71-18-1,-35 53 1,0-35-16,0-35 16,0 35-16,0-18 15,0 71 1,-53-1 0,36-105-16,-18-35 15,17 17 1,0 0-1,1-17 1</inkml:trace>
  <inkml:trace contextRef="#ctx0" brushRef="#br0" timeOffset="-139501.37">30833 2734 0,'0'0'0,"-18"0"16,-52 18 15,52 52-15,0-35-1,18-17 16,0 53-15,18-18-16,35 35 16,-36 0-1,-17-53 1,18-17-16,-18 17 16,0 0-1,0-17 1,0 35-1,0-18 1,0-17 0,-53-18 15,-17 0-15,52 0-1,0 0 1,1 0 15,87-53-15,18 35-1,-35 18 1,-35 0 15,0 0 16,-18 89-31,17-37-1,-17 90 1,0-54 0,0-18-16,0 19 15,0 16 1,0-16-1,0-1 1,0-53 0,18 0-16,0-17 15,-18 0 17,53 17-1,-36-35-31,18 0 31,1-35-15,-19-1-16,-17 19 0,0-1 15,0 0 1</inkml:trace>
  <inkml:trace contextRef="#ctx0" brushRef="#br0" timeOffset="-131952.29">23989 7655 0,'18'0'31,"-18"36"-16,0 16 1,17 125 0,-17-18-1,71 70 1,-54-123-16,36 17 16,-35 142-1,35-36 1,-53-158-16,0 34 15,0-16-15,0-19 16,0 71 0,0-70-1,0-1-15,-18 19 16,-52 34 15,52-105-15,-17-18 93,-36-71-93,54 1-16,-19 34 15</inkml:trace>
  <inkml:trace contextRef="#ctx0" brushRef="#br0" timeOffset="-131500.97">23742 8802 0,'35'-35'15,"89"-18"1,-71 53 0,-36 0-1,19 0-15,16-36 16,-34 19 15,0 17 0,17 0-15,-17 0-16,35-18 31,-36 18-15,18-18-16</inkml:trace>
  <inkml:trace contextRef="#ctx0" brushRef="#br0" timeOffset="-130468.06">24589 8220 0,'-18'35'16,"0"18"-1,18 35 1,36 0 31,-19-52-32,36-1 1,-35-18-16,-18 1 16,88 0-1,-70-18 1,17 0 0,-17 0-1,-1-53 1,-17 18-16,0-18 15,0-36 1,0 72 0,0-1-16,0-17 15,-17 0 1,-1 17 15,0 18 16,-35 0-16,36 0-15,17 18 0,0-1-1,0 1-15</inkml:trace>
  <inkml:trace contextRef="#ctx0" brushRef="#br0" timeOffset="-129882.41">25188 8273 0,'53'-71'16,"-17"71"-1,-1 0 1,0 0 0,0 0 15,1 71-16,-19 52 1,-17-17 0,0-71-16,0 18 15,0-35 1,0-124 46,0 35-46,0-70 0,0-53-1,0 141 1,18-17-16</inkml:trace>
  <inkml:trace contextRef="#ctx0" brushRef="#br0" timeOffset="-129163.66">26053 6738 0,'-36'141'31,"1"-35"-15,0 35-1,35-88-15,-35 70 16,17-52-16,18 123 31,0-88-31,0 35 16,88 335-1,-53-282 1,71 159 0,18-141-1,-36-124 1,-35-53 0,0-35-1,-18 0 1,0 0-1,-17 0-15,17 0 16,0 0-16,1 0 16,-1-35-16</inkml:trace>
  <inkml:trace contextRef="#ctx0" brushRef="#br0" timeOffset="-120417.31">26282 7796 0,'0'36'156,"0"34"-141,18-35-15,-18-17 16,17 35 0,1-18-1,-18 1 1,17-1 0,-17 0 15,0 0-31,0-17 15,18 17-15,-18 1 16,18 17 0,-18-36-16,0 1 15,0 35 1,0-36-16,0 19 16,0-1-1,0-17-15,0-1 16,0 1-16,0-1 15,-36 19 1,19-36 0,-1 17-1,-17-17 48,-18 0-48,35-17-15,1-1 32,-1 0-17,18 1-15,-18-18 32,18 17 30,18-35-46</inkml:trace>
  <inkml:trace contextRef="#ctx0" brushRef="#br0" timeOffset="-119938.63">26229 7497 0,'-18'-18'31</inkml:trace>
  <inkml:trace contextRef="#ctx0" brushRef="#br0" timeOffset="-119347.08">26476 7743 0,'18'0'62,"35"0"-30,-18 0-1,0 0-16,-17 0 1</inkml:trace>
  <inkml:trace contextRef="#ctx0" brushRef="#br0" timeOffset="-118812.9">26564 7955 0,'0'18'47,"35"-18"-31,-17 0-1,17 0 1,-17 0 46</inkml:trace>
  <inkml:trace contextRef="#ctx0" brushRef="#br0" timeOffset="-118111.89">26705 7426 0,'0'53'62,"18"17"-46,-18-17 0,53 159-1,-18-71 1,-17-53 0,17-35-1</inkml:trace>
  <inkml:trace contextRef="#ctx0" brushRef="#br0" timeOffset="-117740.05">26846 7585 0</inkml:trace>
  <inkml:trace contextRef="#ctx0" brushRef="#br0" timeOffset="-117178.24">26952 7867 0,'0'-18'31,"35"18"-15,1 36-1,-19-36-15,36 123 31,-35-52-31,-18 17 0,18-35 16,-1 35 0,-17 35-1,0-87 1,0-19 15</inkml:trace>
  <inkml:trace contextRef="#ctx0" brushRef="#br0" timeOffset="-116532.14">27640 7514 0,'53'106'63,"0"0"-47,-18-18-16,18 35 15,18 195 1,-54-247-1,-17 123 1,0-124 0,0-17-1,-17-35 1,17-1 0,-18-17-1,-52-35 32,52-36-31,0 36-16,1-88 15</inkml:trace>
  <inkml:trace contextRef="#ctx0" brushRef="#br0" timeOffset="-116202.85">27340 6932 0</inkml:trace>
  <inkml:trace contextRef="#ctx0" brushRef="#br0" timeOffset="-115453.68">28134 7355 0,'0'177'31,"0"-107"-15,0 71-1,0-105-15,0-1 16,0-17 0,0-1 77,71 1-77,-36-18 0,18 0-16,0 0 15,0-18 16,-18 18 63,18-17-78</inkml:trace>
  <inkml:trace contextRef="#ctx0" brushRef="#br0" timeOffset="-114928.88">28452 7461 0,'17'-17'110,"89"-1"-79,-71 0-15</inkml:trace>
  <inkml:trace contextRef="#ctx0" brushRef="#br0" timeOffset="-114466.33">28557 7585 0,'36'0'94,"17"0"-94,-36 0 31,-17-18 63</inkml:trace>
  <inkml:trace contextRef="#ctx0" brushRef="#br0" timeOffset="-113219.52">28963 7232 0,'0'18'93,"0"-1"-77,18 1-16,-18 17 16,35 36-1,-35-54-15,18 54 16,-1-36 0,1 18-1,0-18 1,17 18-1,-18-35 1,1 0 0,0-1-1,-1 1 1,1-18 0,0 0-1,-1 17 1,1-17-16,17 0 31,-17-17 32,-18-1-48,0-17 1</inkml:trace>
  <inkml:trace contextRef="#ctx0" brushRef="#br0" timeOffset="-112835.24">29034 6932 0,'0'0'0</inkml:trace>
  <inkml:trace contextRef="#ctx0" brushRef="#br0" timeOffset="-112362.02">29386 7073 0,'18'-35'31</inkml:trace>
  <inkml:trace contextRef="#ctx0" brushRef="#br0" timeOffset="-111784.74">29545 7285 0,'0'0'0,"18"0"31,-1 17-15,1 1-16,0 0 15,-1-1-15,1 54 16,17 35-1,-35-18-15,0 18 16,18 35 0,-18-88-16,35 0 15,-35 0 1</inkml:trace>
  <inkml:trace contextRef="#ctx0" brushRef="#br0" timeOffset="-109280.81">30004 6950 0,'35'53'78,"-17"-53"-62,35 123-1,-53-52 1,17 17 15,1-35-31,-1 0 16,-17-18-16,18 18 15,0 35 1,-18-53 0,35 71-1,-35-18 1,0-52-1,0 17 1,0-36 0,0 36-1,-18-35 1,1-1 0,-1-17 15,-35 0 16,18 0-32,35-17-15</inkml:trace>
  <inkml:trace contextRef="#ctx0" brushRef="#br0" timeOffset="-108906.13">29757 6544 0</inkml:trace>
  <inkml:trace contextRef="#ctx0" brushRef="#br0" timeOffset="-108250.41">30462 6826 0,'36'88'78,"17"18"-63,-36-53 1,1-18-16,-1 89 16,19-89-1,-36 18 1</inkml:trace>
  <inkml:trace contextRef="#ctx0" brushRef="#br0" timeOffset="-107720.09">30445 7108 0,'17'-52'32,"89"16"-17,-53 19 1,-35-1 15,-1 18-15,1-18-1,17 18 1,-17 0-16</inkml:trace>
  <inkml:trace contextRef="#ctx0" brushRef="#br0" timeOffset="-107129.88">30833 6720 0,'35'124'94,"0"-18"-79,-35-89-15,0 1 16,18 0-1,-18 35 1</inkml:trace>
  <inkml:trace contextRef="#ctx0" brushRef="#br0" timeOffset="-106667.25">30850 7038 0,'0'0'0,"0"-35"32,0 17-17,18 0-15,17 1 32,-17 17-17,0-18 48</inkml:trace>
  <inkml:trace contextRef="#ctx0" brushRef="#br0" timeOffset="-105845.33">30903 6227 0,'0'0'0,"36"0"15,193 70 16,-123 36-15,-18 0 0,-70-18-16,-1-18 15,1 54-15,-18 17 16,17 124 0,-17-54-1,0-105-15,0-35 16,-35 17-1,18-53 1</inkml:trace>
  <inkml:trace contextRef="#ctx0" brushRef="#br0" timeOffset="-104669.28">31891 6068 0,'0'0'0,"-18"0"31,1 0-31,17 17 0,-35 1 16,17 0-1,0 17 1,18 0 0,0 53-1,0-17 1,53 70-1,-35-106-15,-18 1 16,35 87 0,-17 18-1,-18-88 1,0-18-16,0 36 16,-18-53-1,0-1 63,18-34-15,53 17-32,-35 17-15,-18 19-1,35-1-15,-35 0 16,0 0 0,71 212-1,-54-53 1,1-123 15,-18-18-31,18-18 16,-18-17-16,17-1 15,-17 1-15,0 0 16,18-18 15,0-18 16</inkml:trace>
  <inkml:trace contextRef="#ctx0" brushRef="#br0" timeOffset="-96834.47">25964 10054 0,'0'18'63,"0"35"-48,0-18-15,0-17 16,0 35 0,0-18-1,0 0-15,0 0 16,0-17-16,0 0 15,18 17 1,-18 0 15</inkml:trace>
  <inkml:trace contextRef="#ctx0" brushRef="#br0" timeOffset="-96421.14">26017 9807 0</inkml:trace>
  <inkml:trace contextRef="#ctx0" brushRef="#br0" timeOffset="-95404.7">26282 9701 0,'0'71'63,"0"88"-32,0-106-31,0 0 16,0 35-1,0 35 1,0-70-16,0 0 16,0 70-1,35-17-15,-35-53 16,35 71-1,-17-54-15,0 1 16,17 52 0,-35-52-1,18-36 1,-18-17 0,-18 35 15,18-36 0,-18-17 0,1 0 1,-19 0-17,1 0 1,18 0-1,-1 0 1,-17-53 0,35 36-1</inkml:trace>
  <inkml:trace contextRef="#ctx0" brushRef="#br0" timeOffset="-94755.5">26017 10513 0,'0'-18'31,"159"0"0,-18 1-15,-70 17 0,-36-18-1,-17 18 16,17-17-15,-17 17 15,17-18-15,35 0 15,1 1-15,-53 17 15</inkml:trace>
  <inkml:trace contextRef="#ctx0" brushRef="#br0" timeOffset="-93895.39">26758 9366 0,'-35'106'31,"35"-88"-31,0 17 16,0-17-16,-18 52 15,18 36 1,0 17 0,0 36-1,0-35 1,0 17-1,0-88-15,0 17 16,0-17-16,0 0 16,36 0-16,-19 18 15,1 17 1,-1-53 0,1 0-16,17 1 15,-35-19-15,18 1 16,0 0-16,-18-1 31,17-17-31,1 18 0,0-18 16,52 17-1,1-17 1,-1 0 0</inkml:trace>
  <inkml:trace contextRef="#ctx0" brushRef="#br0" timeOffset="-91867.5">27076 9931 0,'0'53'16,"0"17"0,17-17-1,1-18 1,-18-17 0,0 17-1,18 1 1,-18-19-16,17 18 15,1 1 17,-18-19-1,18 1 0,17 0 0,-18-18 1,1 17-17,0-17 110,-1 18-109,1-18 0,0 0-1,-1 0 95,-17-18-110</inkml:trace>
  <inkml:trace contextRef="#ctx0" brushRef="#br0" timeOffset="-91499.18">27005 9472 0</inkml:trace>
  <inkml:trace contextRef="#ctx0" brushRef="#br0" timeOffset="-90897.06">27305 9895 0,'88'0'63,"0"0"-32,-52 0-15,-1-17 15,-17 17-15</inkml:trace>
  <inkml:trace contextRef="#ctx0" brushRef="#br0" timeOffset="-90235.55">27446 10001 0,'18'0'47,"52"0"-47,-52 0 16,17 0-16,-17 0 31</inkml:trace>
  <inkml:trace contextRef="#ctx0" brushRef="#br0" timeOffset="-89687.5">27764 9825 0,'17'-18'63,"71"1"-32,-35-1 0,-35 0 16,0 18-31,17-17 15</inkml:trace>
  <inkml:trace contextRef="#ctx0" brushRef="#br0" timeOffset="-89140.53">27905 9878 0,'17'0'94,"1"0"-78,17 0 15,1 0-15,-19 0-1</inkml:trace>
  <inkml:trace contextRef="#ctx0" brushRef="#br0" timeOffset="-88470.5">28152 9366 0,'-18'53'16,"36"88"-1,-1 53 1,36-106 0,-18 1-1,-17-19 1,17-17-1,-35-35 17,18 17-17,-18 0 1,0-17 0,0 0-1</inkml:trace>
  <inkml:trace contextRef="#ctx0" brushRef="#br0" timeOffset="-87469.35">28346 9137 0,'53'0'31,"-36"0"-15,19 18-1,-19-1 1,1 1 0,-18-1-16,0 19 15,17-36-15,1 53 16,0 105 15,35-52-15,-18 0-1,-35-53-15,18-18 16,-1 18-16,-17-35 16,0 35-16,0-18 15,18 53 1,-1 71-1,-17-124 1,18 53 0,-18-52-16,0-1 15,0 18-15,0 0 16,0 0 0,0 0-1,-35 17 1,0-34 15,17-19-15,18 1 46</inkml:trace>
  <inkml:trace contextRef="#ctx0" brushRef="#br0" timeOffset="-86054.92">29245 8943 0,'0'0'0,"-17"0"15,-36 0 16,17 0-31,1 0 47,18 70-31,17-52-16,0 17 16,-18 71-1,18-53-15,0 35 16,0 71-1,0-106-15,0 0 16,0 70 0,0-70-1,0-17 1,0-19 0,0 18-1,18-35 157,17 0-156,0 0 15,-17 0 0,17 53-15,-35-35-1,18 17-15,-1 36 16,-17-53 0,36 105-1,-36-70-15,17 0 16,18 35 0,-17-35-1,0-18 1,-1-17-1,1-1 1,0 1 0,17-18 31,0 0-32,-17 0 1</inkml:trace>
  <inkml:trace contextRef="#ctx0" brushRef="#br0" timeOffset="-84553.09">27270 11412 0,'-53'36'46,"53"-1"-14,0-17-32,0-1 31,0 1-15,35 17 15,71-35-16,-71 18 1,36-18 0,-54 17-1,1 1 1,-18 0 46,0 87-30,0-87-32,0 0 15,0 17-15,0-17 16,0 17 0,0 0-1,-18-17 1,1 0-16,17-1 15,-18 1 1,0-18-16,-17 0 16,0 0-16,0 0 15</inkml:trace>
  <inkml:trace contextRef="#ctx0" brushRef="#br0" timeOffset="-83355.36">27675 11589 0,'0'-18'47,"0"36"-31,18-18 0,0 17-16,-18 1 15,35 35 1,-17-35-16,-1-1 15,19-17 48,-19 0-63,1 0 0,17-17 16,-17-1-1,-18 0 1,0 1-16,0-1 15,0 0 17,0 1-32,0-1 15,-36-17 1,19 17-16,-1 1 31,1 17-15,-1 0-16,-35 0 31,35 0-15,1 0 31,17 17-32</inkml:trace>
  <inkml:trace contextRef="#ctx0" brushRef="#br0" timeOffset="-82521.21">28134 11483 0,'0'35'47,"0"36"-32,0-54-15,0 36 16,0-35 0,0 17-16,35 0 31,18-17-15,-35-18 15,-1 0 0,-17-53-31,0 0 16,0-35-1,0 0 1,0 70-16,0 1 16,18 70 109,35-1-110,-18-16 1,-17-19 15,0 1 0</inkml:trace>
  <inkml:trace contextRef="#ctx0" brushRef="#br0" timeOffset="-82053.42">28487 10989 0,'0'18'31,"17"52"-15,19 124-1,-19-141-15,1 0 16,0 71 0,-1-89-1,1 0 1,0 0-16,-1 1 31</inkml:trace>
  <inkml:trace contextRef="#ctx0" brushRef="#br0" timeOffset="-81705.66">28575 11553 0,'18'-35'78,"-1"18"-62,1-1-16,0 0 16,17 1-1,-18-1-15,19 0 16,-19 18-16,36-17 15</inkml:trace>
  <inkml:trace contextRef="#ctx0" brushRef="#br0" timeOffset="-81155.43">29122 10707 0,'0'0'0,"-35"194"31,35-124-31,0 71 32,0-17-17,17-36-15,1-35 16,105 106 0,-70-106-1,-18 0 1,18-36-1,-35-17 17</inkml:trace>
  <inkml:trace contextRef="#ctx0" brushRef="#br0" timeOffset="-80705.51">29351 10883 0,'0'18'78,"18"35"-62,-1-36-16,1 19 16,0-1-16,-1-17 15,1-1-15,0-17 16,-1 18-16</inkml:trace>
  <inkml:trace contextRef="#ctx0" brushRef="#br0" timeOffset="-80404.05">29492 10954 0,'35'53'78,"-17"-36"-62,0 1-16,17 17 16,0 18-1</inkml:trace>
  <inkml:trace contextRef="#ctx0" brushRef="#br0" timeOffset="-79258.25">29845 10954 0,'35'17'63,"36"36"-32,-54-53-15,1 53-1,-18-35 1,0-1 15,18 36 16,-1-53-16,-17 18 0,18 0-15,0-1 31,17-17-16,0-17-15,-17-1 15</inkml:trace>
  <inkml:trace contextRef="#ctx0" brushRef="#br0" timeOffset="-78952.83">29774 10813 0</inkml:trace>
  <inkml:trace contextRef="#ctx0" brushRef="#br0" timeOffset="-78588.83">30180 10601 0,'0'71'47,"18"-19"-31,-18 1 0,0-35-1</inkml:trace>
  <inkml:trace contextRef="#ctx0" brushRef="#br0" timeOffset="-78321.94">30268 10636 0,'0'36'63,"0"-19"-48,0 1 1,0-1-16,18 1 15</inkml:trace>
  <inkml:trace contextRef="#ctx0" brushRef="#br0" timeOffset="-77681.27">30339 10460 0,'0'0'0,"70"35"16,-34 0 0,34 18-16,18 18 15,-17 35 1,-36 35 15,1 0-15,-1 18-1,-35-106-15,0 52 16,17-69-16,-17-1 16,0-17-16,0-1 15</inkml:trace>
  <inkml:trace contextRef="#ctx0" brushRef="#br0" timeOffset="-77388.23">31186 10672 0,'0'0'0,"17"-36"31,-17 19 0</inkml:trace>
  <inkml:trace contextRef="#ctx0" brushRef="#br0" timeOffset="-77100.93">31380 11024 0,'35'36'47,"-35"-19"-47,53 124 16,-53-123-16,0 17 15,0 1-15,0-1 16,0 18 0,0-18-1,0 0-15,-18-17 16</inkml:trace>
  <inkml:trace contextRef="#ctx0" brushRef="#br0" timeOffset="-71050.66">29739 11977 0,'0'-18'15</inkml:trace>
  <inkml:trace contextRef="#ctx0" brushRef="#br0" timeOffset="-34282.61">24624 6438 0,'0'88'94,"0"-35"-78,-18-35-16,18 35 15,0 0 1,0-36-16,0 1 31,0 0 1</inkml:trace>
  <inkml:trace contextRef="#ctx0" brushRef="#br0" timeOffset="-33691.77">24571 6279 0</inkml:trace>
  <inkml:trace contextRef="#ctx0" brushRef="#br0" timeOffset="-25474.91">13141 9984 0,'0'17'79,"0"71"-64,18-70-15,-18 0 16,0 17-16,0 18 15,0-35 1,0-1 0,0 1-1</inkml:trace>
  <inkml:trace contextRef="#ctx0" brushRef="#br0" timeOffset="-24906.74">12965 10142 0,'105'-35'62,"1"17"-46,-70 18-1,-1-17-15,-18 17 16,1-18 0,0 18 15,-1 0-15,1 0-1</inkml:trace>
  <inkml:trace contextRef="#ctx0" brushRef="#br0" timeOffset="-24115.47">13970 10389 0,'18'0'78,"105"0"-47,-105 0-31,-1 0 31</inkml:trace>
  <inkml:trace contextRef="#ctx0" brushRef="#br0" timeOffset="-23787.01">14023 10619 0,'70'0'16,"-140"0"-16,246-36 15,-140 19-15,34-19 16,-17 1 0</inkml:trace>
  <inkml:trace contextRef="#ctx0" brushRef="#br0" timeOffset="-22475.79">15081 10548 0,'0'18'110,"0"70"-95,0-53-15,18 0 16,-18-17-16,0 35 15,35 35 1,-35-70 0</inkml:trace>
  <inkml:trace contextRef="#ctx0" brushRef="#br0" timeOffset="-22099.58">15081 10760 0,'159'-71'31,"-124"54"-16,-229 105-15,441-176 0,-194 70 0,-18 0 32</inkml:trace>
  <inkml:trace contextRef="#ctx0" brushRef="#br0" timeOffset="-19595.1">12065 10601 0,'0'0'0,"35"0"31,-17 0-15,0 0 109</inkml:trace>
  <inkml:trace contextRef="#ctx0" brushRef="#br0" timeOffset="-19082.47">12047 10689 0,'177'0'47,"176"0"-32,-212 0 1,17 0 0,-158 18 62</inkml:trace>
  <inkml:trace contextRef="#ctx0" brushRef="#br0" timeOffset="-18271.43">12012 10548 0,'35'0'63,"71"0"-48,-18 0 1,-70 0 0,0 0-16</inkml:trace>
  <inkml:trace contextRef="#ctx0" brushRef="#br0" timeOffset="-15609.15">1870 4286 0,'35'-35'15,"18"0"1,0 17-16,53 0 0,-18 18 16,18-35-1,88 17 1,-106 1-1,-70 17-15,-1 0 16,1 0 0,-18 17-1,17 19-15,-17 17 16,18 0-16,-18 35 16,18-18-1,-18-17 1,0-17-1,0-19 1,-18 1 0,-52-1-1,52-17 1,-17 0 0,-54 0-1,37 0-15,-1 0 0,-36 0 16,-16 0-1,-89 0 1,194 71 125,176 229-126,-123-194 1,-18-18 0,53 106-1,-88-159-15,18-17 31,0-53 63,35 17-78,17 18-16,18 0 15,36 0-15,-1 0 16,36 53 0,-53-36-16,-53 1 15,35-18-15,-70 0 16,-1 0-16,18 0 94,-35-18-47</inkml:trace>
  <inkml:trace contextRef="#ctx0" brushRef="#br0" timeOffset="-14203.56">3263 4039 0,'71'230'31,"-54"-107"-15,160 230-1,-89-177 1,-53-70 0,-17-88-1</inkml:trace>
  <inkml:trace contextRef="#ctx0" brushRef="#br0" timeOffset="-13841.53">3316 4621 0,'0'0'0,"124"-17"16,-19 17-16,-34-36 15,70 36 1,18 0 0,-106 0-1</inkml:trace>
  <inkml:trace contextRef="#ctx0" brushRef="#br0" timeOffset="-13002.28">3986 3916 0,'0'0'0,"53"88"47,-35 106-16,0-106-31,-18 18 0,17 35 16,-17-53-1,0-52 17,53-19 46,0-34-63,35-36-15,0 35 16,-17 0-16,0 1 16,-36-1-1,-35-17 48,0 264 93,35 18-140,18-70-1,0-125 1,-35-16-1,-1-124 64</inkml:trace>
  <inkml:trace contextRef="#ctx0" brushRef="#br0" timeOffset="-12611.66">4780 4392 0,'18'-18'47,"193"18"-32,107 0 1,-71 0-1,-141-17 1</inkml:trace>
  <inkml:trace contextRef="#ctx0" brushRef="#br0" timeOffset="-12242.6">5327 4621 0,'0'0'0,"106"0"47,388 0-32,-318 0 1,-17 0-16,17 0 15,-158 0 1,-1 0 47</inkml:trace>
  <inkml:trace contextRef="#ctx0" brushRef="#br0" timeOffset="-11558.76">6579 3457 0,'-35'0'31,"0"18"-31,-18 70 0,35-35 15,-17 106 1,17-18 0,-35 18-1,53-18 1,0-88-16,36 17 16,17 18-1,17 1 1,-35-72-1,-17-17-15,17 0 0,1 0 16,-36 18 0,17-18 31,1 0-32,-18-18-15,0 1 16,-18-54-1,1 36-15,-1 17 16,0 0-16,-17 1 16,0 17-16,-36 0 15,54 0-15,-54 0 16,0 53 0,36-36-16,18-17 15,-1 36 1,0-19-16,1 1 15,17 0-15,-18 34 16</inkml:trace>
  <inkml:trace contextRef="#ctx0" brushRef="#br0" timeOffset="-4611.8">106 8220 0</inkml:trace>
  <inkml:trace contextRef="#ctx0" brushRef="#br0" timeOffset="6389.82">12118 15857 0,'-18'0'47,"54"0"0,316 0-16,-211 0-31,18 0 0,-18 0 15,-35 0-15,-35 0 16,123 0 0,-53 0-1,-18 0 1,18 36 0,-52-19-1,-36-17-15,17 0 0,18 18 16,71-18-1,0 0 1,-106 0 0,0 0-16,-18 0 15,18 0-15,53 0 32,-53 0-17,-18 0 1,-18 0-1,36 18 1,-17-18-16,17 17 16,70 18-1,-35-17-15,18-18 16,-53 0-16,53 18 16,-36 17-16,1-35 15,88 0 1,-89 0-16,1 0 15,158 0 1,-70 0 0,0 0-1,-1 0 1,1 0 15,-71 0-31,18 0 16,53 0-1,-89 0-15,19 0 16,16 0-16,-34 0 16,123 0-1,-123 0-15,17 0 16,18 0-16,-1 0 16,213 0-1,-159 0 1,35 0-1,-88 0 1,-36 0-16,89 0 16,-89 0-1,-17 0 1,0 0 0,18 0-16,-18 0 0,35 0 31,-18 0-31,1 0 15,0 0-15,34 0 16,1 0-16,-18 0 16,106 0-1,-141 0-15,-17 0 16,70 0 0,211 0 15,-158 0-16,35 0 1,-124 0 0,71 0-16,71 0 15,-106 0 1,0 0-16,194 0 31,-159 0-31,0 0 0,0 0 16,0 0-16,0 0 15,36 0-15,-19 0 16,160 0 0,-106 0-1,-107 0-15,-16 0 16,-19-18-16,18 1 16,0-19-1,1 19-15,-36-1 0,0-17 16,35 17-16,0 1 15,-18 17-15,19-36 16,52 1 0,-106 35-1,0-18-15,-17 18 0,0 0 32</inkml:trace>
  <inkml:trace contextRef="#ctx0" brushRef="#br0" timeOffset="26684.2">459 6703 0,'0'70'63,"0"142"-48,0-89 1,0-17 0,0 0 15,0 18-16,0-54 1,0-52 0,17 17-1</inkml:trace>
  <inkml:trace contextRef="#ctx0" brushRef="#br0" timeOffset="27556.1">635 7056 0,'-53'52'94,"-17"37"-63,52-89-31,18 17 16,0 1 140,0 0-140,18-1-1,34 18 1,-34-35-16,0 18 15,35 17 1,-36-17-16,1 0 16,0-1-1,17-17 79</inkml:trace>
  <inkml:trace contextRef="#ctx0" brushRef="#br0" timeOffset="28011.7">847 7038 0,'70'-18'47,"142"18"-32,-159 0 1</inkml:trace>
  <inkml:trace contextRef="#ctx0" brushRef="#br0" timeOffset="28391.26">1005 7126 0,'-17'18'16,"70"-18"30,158 35-30,-158-35 15,18 0 16</inkml:trace>
  <inkml:trace contextRef="#ctx0" brushRef="#br0" timeOffset="29005.25">1605 6914 0,'0'71'47,"0"52"-31,18-52 0,-1-36-1,1-17 1,0 0-1,-18-1 1,0 1 0,17-1-1,1-17-15,35 0 16,35 0 0,-70 0-1,17 0 1,-17-17-1,-1-18 17,-17 17-17,0 0 1,0 1-16,0-1 16,0-17-16</inkml:trace>
  <inkml:trace contextRef="#ctx0" brushRef="#br0" timeOffset="29297.54">1552 6579 0,'0'-17'32</inkml:trace>
  <inkml:trace contextRef="#ctx0" brushRef="#br0" timeOffset="31116.22">24783 6279 0,'17'53'47,"-17"88"-16,0-105-31,0 17 31,0-36-31,0 1 32,0-142 124,36-17-125,-19 124-31,1-19 16,-1 19-1,1 17-15,0 0 16,35 0 0,-36 35 46,-17 124-31,0-124-31,0 53 16,0-52 0,0-19-16,0 1 15</inkml:trace>
  <inkml:trace contextRef="#ctx0" brushRef="#br0" timeOffset="31872.54">25188 5891 0,'0'36'63,"0"140"-32,0-123-15,0-18-1,0 53 17,18-52-17,-18-19 1,0 19 0,18-1-1,-1-17 1,1-1 15,17 18-15,36-17-1,-18-18 48,-53-18-1,0 1-46,17-18-16</inkml:trace>
  <inkml:trace contextRef="#ctx0" brushRef="#br0" timeOffset="32254.43">25241 6244 0,'0'-17'47,"0"-1"-16,53 18-16,-53-18-15,18 18 32,70-17 15</inkml:trace>
  <inkml:trace contextRef="#ctx0" brushRef="#br0" timeOffset="32774.28">26335 5680 0,'-18'0'47,"18"53"-31,0 17-16,-17 18 16,17 89-1,0-54-15,0-52 16,0 17-16,0-53 15,0 18-15,0-35 16,0 35 0,35-53 46</inkml:trace>
  <inkml:trace contextRef="#ctx0" brushRef="#br0" timeOffset="33412.11">26599 5944 0,'-17'53'47,"-89"106"-31,88-124-1,-35 18 1,53-88 78,18 17-79,53 36 48,-54 0-48,1-1 17,0 1-1,-1-18 0,18 0-15,-17 0-16</inkml:trace>
  <inkml:trace contextRef="#ctx0" brushRef="#br0" timeOffset="33806.32">26758 6068 0,'35'-36'62,"18"36"-46,-17 0 0,-1-17-1,-17 17 48</inkml:trace>
  <inkml:trace contextRef="#ctx0" brushRef="#br0" timeOffset="34205.05">26864 6103 0,'-18'18'47,"54"-1"-16,-19-17-15,1 0 15,17 0-16</inkml:trace>
  <inkml:trace contextRef="#ctx0" brushRef="#br0" timeOffset="34721.36">26970 5838 0,'0'36'62,"0"70"-31,17-36-15,-17-35 0,36 1-1,-19 17 1,1-36 0,0 1-1,-1-18 1,1 0-1,0-18-15,-1-105 32,-17 105-17</inkml:trace>
  <inkml:trace contextRef="#ctx0" brushRef="#br0" timeOffset="34954.82">27023 5680 0,'0'-18'31,"-18"-17"-16</inkml:trace>
  <inkml:trace contextRef="#ctx0" brushRef="#br0" timeOffset="48053.86">27570 5574 0</inkml:trace>
  <inkml:trace contextRef="#ctx0" brushRef="#br0" timeOffset="48471.53">27622 5838 0,'36'159'62,"-1"106"-30,-35-177-17,0-53 1,0 1-16,0-1 15,0 0 1,-53 36 0,35-54-16</inkml:trace>
  <inkml:trace contextRef="#ctx0" brushRef="#br0" timeOffset="68451.6">24694 7479 0,'0'53'110,"18"-18"-95,-18 0-15,35 54 32,-17-37-17,-18-34 17</inkml:trace>
  <inkml:trace contextRef="#ctx0" brushRef="#br0" timeOffset="68790.03">24747 7161 0</inkml:trace>
  <inkml:trace contextRef="#ctx0" brushRef="#br0" timeOffset="69770.3">24888 7373 0,'36'0'32,"-19"0"-17,36 194 16,-35-141-31,17 18 0,-17-19 16,-1-16 0,-17-19-16,0 1 15,0-71 95,0-70-95,0 70-15,0 0 16,0-18 0,18 36-16,0 17 15,-18-17-15,17 17 16,19-35 15,-19 53 16,1 0-31,0 53-16,-18 36 15,17-19-15,1-17 16,-18 53-1,18-71-15,-18 18 16,17-18-16,1 1 16,-18-19-16,17 1 15,-17 0 1,18-1 15</inkml:trace>
  <inkml:trace contextRef="#ctx0" brushRef="#br0" timeOffset="78235.39">2505 1446 0,'0'18'15,"-53"335"1,-53-106 0,71-53-16,35 17 0,0-69 15,0 193 1,53-247-1,-53-141 64,0-35-64,17-18-15,-17 35 16,0-123-1,0 89-15,0 34 16,0 0-16,18 1 16,0-18-16,-18 52 15,0-69-15,35 69 16,0 1 0,-17 0-1,-1 17 1,1 0-1,0 1 32,17 17-31,-17 0 0,-1 0 15,89 88-16,0 71-15,35-18 16,-35 18-16,105 123 16,-69-106-1,-90-88 1,-34-52-16,0-19 16,-1 1 46,-17-71-31,0-53-31,18 0 16,35-405 0,0 352-1,-35-88 1,-1 177-1,-17 52 1</inkml:trace>
  <inkml:trace contextRef="#ctx0" brushRef="#br0" timeOffset="78667.86">4145 2328 0,'177'0'47,"546"0"-32,-318 18 17,-228 0-17</inkml:trace>
  <inkml:trace contextRef="#ctx0" brushRef="#br0" timeOffset="79104.85">5644 2028 0,'0'194'63,"71"177"-48,-36-177 1,1-53 0,-19-70-1,1-36 1,-1 0-1,-17-17 1,18-1 15</inkml:trace>
  <inkml:trace contextRef="#ctx0" brushRef="#br0" timeOffset="79478.36">5944 2469 0,'159'-17'32,"17"17"-32,-34 0 15,175 0 1,-123 0 0,-123-18-1</inkml:trace>
  <inkml:trace contextRef="#ctx0" brushRef="#br0" timeOffset="79772.81">6421 2893 0,'-18'0'16,"159"0"15,53 0-15,-106-18-16,-35 18 15,-35 0-15</inkml:trace>
  <inkml:trace contextRef="#ctx0" brushRef="#br0" timeOffset="81991.34">28116 5909 0,'0'35'78,"0"36"-62,0-36-16,0 0 0,0 36 47,18-36-31,0-17 77</inkml:trace>
  <inkml:trace contextRef="#ctx0" brushRef="#br0" timeOffset="82227.2">28134 5574 0</inkml:trace>
  <inkml:trace contextRef="#ctx0" brushRef="#br0" timeOffset="83195.77">28205 5733 0,'17'0'31,"18"35"-15,1 35-1,-19-34-15,-17-1 16,18-17-16,-18-1 15,18 19 1,-18-125 125,17 54-110,-17-35-15,18 34-16,0 1 15,-1 17 1,1 18 93,-18 36-93,35 105-1,-17 0 17,-1-106-32,1 0 0,0 18 31,-18-35-15</inkml:trace>
  <inkml:trace contextRef="#ctx0" brushRef="#br0" timeOffset="83968.99">28504 5239 0,'18'0'31,"53"141"-15,-36 0 15,0-35-15,-17 17 0,17-35-1,-17-35-15,-18-17 16,53 69-1,-53-87 1,0 0 15,17-18 94,1 0-93,0 0-32,-1 0 31,18 0-16</inkml:trace>
  <inkml:trace contextRef="#ctx0" brushRef="#br0" timeOffset="84388.72">28734 5697 0,'0'-17'63,"70"-1"-48,-52 18 1,0 0-16</inkml:trace>
  <inkml:trace contextRef="#ctx0" brushRef="#br0" timeOffset="88355.68">29210 5433 0,'-18'17'156,"18"72"-125,18-89-31,-18 17 16,0 1 0,0 0-16,0-1 31,18 36 141,-1-35-110,-17-71 188,36-53-234,-36 35-16,17 36 15,1 17-15,-1-17 16,1 0-16,17 0 16,-17 17-16,0 0 15,-1 1 1,1-19 0,17 72 46,-35 34-46,18 71 15,-1-52-15,-17-36-16,18-18 31,-18-53 63,0-17-79,0-18-15,0 0 16,18 18-1,-1-1 1,-17 19-16,18-18 0,17-1 16,-17 36-1,0-17 1,35 105 62,-1 71-47,-34-124-15,-18 18-16,35-18 16,-17 0-16,-18 1 15,0-19 1,18 1-16,-1-18 78</inkml:trace>
  <inkml:trace contextRef="#ctx0" brushRef="#br0" timeOffset="88796.7">29986 5415 0,'35'-18'78,"18"18"-46,-35 0-17,17 0 1,-17-17-1</inkml:trace>
  <inkml:trace contextRef="#ctx0" brushRef="#br0" timeOffset="89164.54">30004 5592 0,'17'17'62,"107"-17"-46,-89-17-1,-17 17-15,-1-18 16,19 0 78</inkml:trace>
  <inkml:trace contextRef="#ctx0" brushRef="#br0" timeOffset="90305.71">30445 5027 0,'0'71'78,"0"87"-62,0-87-16,17-1 15,1 142 17,0-141-17,-18-36 1,0-17 0,0-54 77,0-52-77,-18 35-16,0-17 16,1-54-1,17 36 1,0 35-1,0 0 1,0 36 78,35 17-79,-17 17-15,17 18 16,0 1 0,0-1-1,18 36 1,-35-54 0,0 1 46,35-18 16,-18-124-62,-18 19-1,-17-19 1,0 71 0,0-70-1,0 105 1,0 0-16</inkml:trace>
  <inkml:trace contextRef="#ctx0" brushRef="#br0" timeOffset="90918.49">31097 5062 0,'18'0'93,"35"0"-61,-35 0 46,17 0-78</inkml:trace>
  <inkml:trace contextRef="#ctx0" brushRef="#br0" timeOffset="91401.8">31238 4639 0,'36'88'78,"-19"-17"-78,1 17 15,0 0 1,-1-35 0,1-18-1,0 36 1,-18-53-1,17-1-15,1 36 32,-18-35-32,17-1 31</inkml:trace>
  <inkml:trace contextRef="#ctx0" brushRef="#br0" timeOffset="91686.03">31591 4833 0</inkml:trace>
  <inkml:trace contextRef="#ctx0" brushRef="#br0" timeOffset="92118.46">31644 5186 0,'0'0'0,"0"-18"15,18 1 48,17 105-48,-35-35 1,0-18-16,0 71 16,0-36-1,0-17 1,0-17-1,-18-1-15,1 0 16,-1 0 0,1-17-1</inkml:trace>
  <inkml:trace contextRef="#ctx0" brushRef="#br0" timeOffset="106551.2">582 8520 0,'0'35'109,"0"35"-93,0-52 15</inkml:trace>
  <inkml:trace contextRef="#ctx0" brushRef="#br0" timeOffset="112924.8">653 8625 0,'0'36'78,"0"34"-62,0 71-1,0 0 1,0-35-16,0-53 16,0 18-16,0 52 15,0-70 1,0-18-1</inkml:trace>
  <inkml:trace contextRef="#ctx0" brushRef="#br0" timeOffset="113966.68">1023 8872 0,'-35'18'62,"-1"35"-46,-16 0-16,34-36 15,0 1 1,18 0 0,18-18 202,0 0-202,-1 0-16,1 17 16,52 36-1,-52-35-15,35 35 16,-18-18-16,18 53 15,0-17 1,-18-18 0,-17-53 93,17-18-93,-35-35-1</inkml:trace>
  <inkml:trace contextRef="#ctx0" brushRef="#br0" timeOffset="114372.67">1252 8890 0,'106'-18'62,"106"54"-46,88 17 0,-89-36-1,-140-17 1,-36 0-16</inkml:trace>
  <inkml:trace contextRef="#ctx0" brushRef="#br0" timeOffset="114634.8">1376 9155 0,'17'0'15,"89"0"1,212 0 0,-248 0-16,177 0 15,-141 17 17,-18 18-17</inkml:trace>
  <inkml:trace contextRef="#ctx0" brushRef="#br0" timeOffset="117012.51">2928 8643 0,'-53'106'32,"-17"123"-17,52-176-15,18 18 16,-18-36-1,18-17-15,18-1 79,123-17-64,0 0 1,124-70-1,-124 52-15,0 18 16,53 0 0,-141 0-16,-35 0 15,-1 18 79,-52 176-78,-53-141-1,-53-36 17,52 1-32,36-18 15,-105 0 1,70 0-1,70 0-15,0 0 16,-35-53 31,-17-88-16</inkml:trace>
  <inkml:trace contextRef="#ctx0" brushRef="#br0" timeOffset="117429.05">2999 8767 0,'17'-18'62,"389"18"-46,-159 0 0,0 0-16,-71 0 15,-105 0-15,-36 0 16,-17 0 0</inkml:trace>
  <inkml:trace contextRef="#ctx0" brushRef="#br0" timeOffset="121854.78">723 10760 0,'0'123'47,"0"89"-32,0 17 1,0-52-1,0-36 1,0-36 0,18-52-1,-18-17 1</inkml:trace>
  <inkml:trace contextRef="#ctx0" brushRef="#br0" timeOffset="122651.27">1129 11236 0,'0'-18'47,"-71"71"-31,54-17-1,17-19-15,-18 1 16,0 17-16,1 0 15,-19 18 1,19-35 0,281 70 140,-105-70-140,-88 17-16,87 18 15,-105-35-15,-17-1 16</inkml:trace>
  <inkml:trace contextRef="#ctx0" brushRef="#br0" timeOffset="123060.66">1799 11324 0,'53'-17'47,"35"17"-32,18 0-15,0 35 16,0-35-16,-18 17 16,0-17-1,-70 0-15</inkml:trace>
  <inkml:trace contextRef="#ctx0" brushRef="#br0" timeOffset="123517.29">1993 11483 0,'141'18'63,"194"34"-48,-193-34 1,34 0-1</inkml:trace>
  <inkml:trace contextRef="#ctx0" brushRef="#br0" timeOffset="123986.79">3052 10530 0,'0'53'31,"0"124"-15,0-71 0,0-1-16,35 107 15,-18-106 1,1-18 15,0-53-15,-18-17-16</inkml:trace>
  <inkml:trace contextRef="#ctx0" brushRef="#br0" timeOffset="124629.55">3351 10971 0,'0'0'0,"-70"36"31,-1 17-15,54-36-1,17 1-15,-18-18 16,18 17 109,88 89-109,0-70-16,36 34 15,17 1 1,-123-71-1,-1 0-15</inkml:trace>
  <inkml:trace contextRef="#ctx0" brushRef="#br0" timeOffset="125065.8">3916 10760 0,'0'88'62,"0"-35"-46,0 35-16,0-35 16,17-18-16,-17 18 15,18-35-15,-18 17 16,0 0 0,0-17-1</inkml:trace>
  <inkml:trace contextRef="#ctx0" brushRef="#br0" timeOffset="125461.73">3704 10989 0,'35'-18'31,"36"1"-31,35 17 32,53 0-17,-107 0-15,19 0 0,-53 0 16</inkml:trace>
  <inkml:trace contextRef="#ctx0" brushRef="#br0" timeOffset="126621.51">4286 10672 0,'18'123'47,"17"36"-32,-35-106-15,18-18 16,-18 0-16,17 18 15,-17-106 110,0-70-109,-17 35-16,17 70 16,0-53-1,0 54-15,0-19 32,141 19-17,-53 17 1,-53 0-1,-17 17 17,0 1-1,-18 17-31,0 71 31,0-35-15,0-36-16,0-17 0,0-1 15,0-123 95,0 71-95,0 18-15,17-19 16,19-34 0,-19 34-1,18 19 1,36 17 0,-36 0-16,18 0 15,-17 0 1,-19 0 15,-17 53-15,35 70-1,1-52 1,-19-1 0,19-17-1,-36-35 95</inkml:trace>
  <inkml:trace contextRef="#ctx0" brushRef="#br0" timeOffset="126845.16">5133 10707 0,'0'0'15</inkml:trace>
  <inkml:trace contextRef="#ctx0" brushRef="#br0" timeOffset="127218.43">5221 10954 0,'18'0'16,"17"0"0,0 35-1,18 36-15,0 34 16,-35-34 15,-1-18-31,-17 0 31,0 17-15,-35-70-16,-18 18 16,-35-18-16</inkml:trace>
  <inkml:trace contextRef="#ctx0" brushRef="#br0" timeOffset="131470.91">811 12594 0,'-35'106'63,"35"-71"-48,0-17 1,0 0 0,0-1 15,0 18-31,53-35 31,18 0-15,-54 0-16,1 0 15,-1 18 1,1 0 0,0 17-1,-18 0 1,0 18 0,0 0-1,0 18 1,0-18-1,-18-53-15,0 35 16,1-17 0,17-1-16,-18 1 15,1-18 1,-1 17 0,0-17 62,1 0-63,17-35-15</inkml:trace>
  <inkml:trace contextRef="#ctx0" brushRef="#br0" timeOffset="132115.21">1058 12806 0,'18'0'63,"0"35"-48,-1 0-15,1-17 16,0 35-1,-1-35 1,18-18 47,-35-124-32,0 89-31,0 0 15,-17-1-15,17 19 32,-18-1-17,-17 0 1,0 18 15,17 0-15,0 0-1,1 18 1,17 17 31,0-17-47</inkml:trace>
  <inkml:trace contextRef="#ctx0" brushRef="#br0" timeOffset="132981.74">1393 12594 0,'0'88'78,"53"36"-46,0-54-17,-17-34 1,-19-19-16,1-17 31,-1 0-15,19 0-16,-36-35 15,0-124 1,0 89-16,-18-18 16,0 17-1,1 36 1,-1 88 62,71 229-47,0-194-31,0 0 16,35 53-1,-53-105-15,1 17 16,-1-36-16,-17-17 16,-1 0-16</inkml:trace>
  <inkml:trace contextRef="#ctx0" brushRef="#br0" timeOffset="133399.94">2028 12030 0,'0'53'47,"18"52"-31,17 37 0,1-1-1,17 35 1,17-52-1,-52-89 1,-1 0-16,1 18 16,0-18-1,-18-17 17</inkml:trace>
  <inkml:trace contextRef="#ctx0" brushRef="#br0" timeOffset="133732.17">2222 12735 0,'106'-35'62,"-53"17"-46,-35 18-16,0 0 15,17 0 1,0 0 15,18-17-15</inkml:trace>
  <inkml:trace contextRef="#ctx0" brushRef="#br0" timeOffset="134032.44">3122 12524 0,'0'-18'78,"35"18"-47</inkml:trace>
  <inkml:trace contextRef="#ctx0" brushRef="#br0" timeOffset="134299.57">3069 12682 0,'0'0'16,"18"0"-16,88 0 31,88-17-15,-36-1 0,1-35-1,-124 36 16</inkml:trace>
  <inkml:trace contextRef="#ctx0" brushRef="#br0" timeOffset="134982.43">3651 11871 0,'71'265'47,"-1"228"-16,-34-387-31,-19-70 0,19 52 31,-19-71-15,1-17 46,-1-35-62</inkml:trace>
  <inkml:trace contextRef="#ctx0" brushRef="#br0" timeOffset="135466.78">4022 12224 0,'0'53'31,"-18"52"-31,0-16 16,18-36-1,0 35 1,0-35 93,124-36-77,-107 1-32,1-18 31,17 0-16,1 0 1,-1 0 0,0 0-16</inkml:trace>
  <inkml:trace contextRef="#ctx0" brushRef="#br0" timeOffset="135621.54">4374 12612 0,'0'-18'15</inkml:trace>
  <inkml:trace contextRef="#ctx0" brushRef="#br0" timeOffset="136149.59">4004 11465 0,'0'0'0,"194"141"16,-88-17 0,17 17-16,89 212 15,-53 17 1,-71-193-1,-70-107 1,-1-35 0,-17 18-1,0-17 17,0-19-32,0 18 15</inkml:trace>
  <inkml:trace contextRef="#ctx0" brushRef="#br0" timeOffset="136748.73">2910 12012 0,'0'88'31,"124"635"0,-18-440-15,52-72-1,-16-70 1,-19-52 0,-88-72-16,18 36 15,18-53-15,-1 0 16,-17 0-16,0 0 16</inkml:trace>
  <inkml:trace contextRef="#ctx0" brushRef="#br0" timeOffset="150398.54">27093 9966 0,'18'18'110,"53"140"-79,-71-122-31,0 17 16,17-1-1,18 72 16,-35-106-15,0-1-16,18-17 16,-18 18 46,18 17-31,-1-17-31,-17-1 16,18 19 15,-18-1-15,18 18 0,-18-18 15,17-17-31,-17 17 15,0 0 1,18-17 0,-18 0-16,0 17 15,0-17-15,0-1 32,0 1-17,-18-1-15,-17 36 31,17-35-15,-17 17 15,17-35 47,1 0-62,-18 0-16,17 0 16,0 0-16,-52-17 31,52 17 0,0 0-15,1 0-1,-1-36 64</inkml:trace>
  <inkml:trace contextRef="#ctx0" brushRef="#br0" timeOffset="176607.55">1711 15117 0,'-18'35'94,"18"53"-78,0-35-1,18 0-15,-18 0 16,0-18 15,18 0-31,-1-17 266,-17-71-157,0-35-93,0 53-16,0-18 15,0 17-15,0 1 16,0 0-16,18 0 16,35-36-1,17 18-15,-70 35 16,89-17-16,-1 35 16,-18 0 15,-52 0 0,0 0 32,-1 53-48,1 35-15,-1 0 16,1 36-1,-18-54-15,0 36 16,18-18 0,-18-52-1,0-1 1,0-70 78,17-106-79,-17 123-15,18-35 0,0-35 32,88-53-17,-18 70 1,141 36-1,0-18 1,-105 53 0,-36 159 93,-88-18-93,0-88-16,0 17 15,0 1 1,0-36 0,18-17 93</inkml:trace>
  <inkml:trace contextRef="#ctx0" brushRef="#br0" timeOffset="177045.05">3422 15363 0,'18'-35'31,"17"35"-31,88 0 16,18 0 15,-70 0-31,35 0 0,35 0 31,-88 0-15,-18-17 62,-35-1-63</inkml:trace>
  <inkml:trace contextRef="#ctx0" brushRef="#br0" timeOffset="177477.2">4357 15134 0,'35'-17'47,"124"17"-32,-18 0 1,35 0-16,1 0 16,17 0-16,-88 0 15,-89 0 16</inkml:trace>
  <inkml:trace contextRef="#ctx0" brushRef="#br0" timeOffset="177684.98">5468 14464 0,'0'0'15</inkml:trace>
  <inkml:trace contextRef="#ctx0" brushRef="#br0" timeOffset="177963.45">5786 15258 0,'52'0'47,"1"158"-31,-35-105-1,-18 0-15,-18 53 16,-35-71 15,1-35-31,-54 0 16,-53 0-1</inkml:trace>
  <inkml:trace contextRef="#ctx0" brushRef="#br0" timeOffset="192246.76">26670 12700 0,'-18'0'188,"54"0"-173,-19-18 16,1 18-15,0 0-16,-1 0 16,18 0-1,-17 0 79,0 0-63,-18 18-15,0 0-16,0-1 16,0 1-16,0 0 15,0-1-15,17 1 16,-17-1-16,0 19 15,0-19-15,18 19 16,-18-1 0,18 35 15,-18-34-15,0-19-1,0 1 1,0 0 15,17 17 94,19-17-109,-19-18 15,1 0-15,17 0-1,-17 0 1,17 0-1,-35-36 17,0 19-17,0-1 1,0 0 93,0 1-93,0 34 93,0 19-93,0-1-16,0-17 16,0-1-1,0 1 1,0 0-1,0 17 1,0-18-16,0 1 16,0 70-1,0-70 1,18 52-16,-1-17 0,-17-17 16,18 17-1,-18-18-15,18 0 0,-18 0 16,17 36 15,-17-36-15,0 1-1,-17-19 1,-19 36 0,36-35-16,-17-1 15,-36 1 1,35-18-16,-35 0 15,0 18 1,36-18-16,-36 0 16,35 0-1,0 0 1,1 0 0,-1 0-1</inkml:trace>
  <inkml:trace contextRef="#ctx0" brushRef="#br0" timeOffset="197796.37">26599 14587 0,'0'18'78,"18"17"-47,35-17-15,-35-18-1,-1 0-15,1 0 16,17 0-16,0 0 16,1 0-16,17 0 31,-36-35-16,1 17-15,0-35 32,-18 0-17,0 18 17,17-18-1,-34 35 47,-1 1-62,-17-1 15,-18 18 0,17 0-15,19 0-1,-36 0 1,18 35 0,17 1-1,18-19 1,0 36 15,0 0-15,0-35-16,0-1 15,0 36 1,0-17 0,35-1-1,-17 18-15,0-53 16,17 35-1,0-17 1,0-18 0,18 17-1,-17-17 1,-1 0-16,-18 0 16,19 0-1,17-17 16,0-1-31,-36 0 0,19-17 32,-1 0-17,18-18 1,-53 35 0,0-35 15,0 36-16,0-19-15,0 19 16,0-1 0,0-17-16,0 17 15,0-52 1,0 34-16,0 19 16,0-1-1,0-35-15,0 0 31,0 36-15,0-19 0,-18-17-1,0 36 1,18-1 0,-17 18 30,-18 0 1,17 0-31,-17 0 0,-1 0 15,36 18 0,0 17-31,18 53 31,0-52-31,-1-1 16,19 18 0,-19 0-16,-17-36 15,35 36 1,-17-35-16,0 35 31,-1-36-15,-17 19-1,18-19 1,-18 1 15,18 0-15,-1-18 46,1 17-46,17-17 15,0 0-15,-35-17 46,0-19-46,0 19 0,0-1-16,0-17 15,0 17 1,0 1-16,0-36 31,0 17-31,18-17 31,-18 36 1,18-1-17,-1 0 79,19 54-63,-19-19-31,1 19 16,0-1-16,17 18 31,-18 17-15,-17-34-1,0-1 1,0 0-16,0-17 31,0 17-15,0-17-1,0 17 1,-35-35 47,-18-18-48,53 1 1,0-18 15,0-1 0,18 36-15,0 0-16,-1 0 16,1 0-1,17-17-15,-17-19 31,17-17-15,-35 36 0,18-71-1,-18 17 1,0-17 0,0 17-1,0 1 16,0 34-31,-18 1 16,0 18 0,18-1-1,-17 0 17,17 71-1,0 35-16,17-17 1,19 52 0,-1-34-1,-17-1 1,-1-53 0,1 0-16,17 18 15,-17-35 1,-1 0-16,72 87 31,16-105-31,-16 18 0,-19-18 16,-17 0-1,-35 0 1,-18-18 0,0 1-16,0-19 15,-36-52 1,1 18-16</inkml:trace>
  <inkml:trace contextRef="#ctx0" brushRef="#br0" timeOffset="204546.2">28610 13300 0,'0'0'0,"-35"0"0,0 0 15,-18 17 1,-35 54 0,35-18-1,35-36 1,18 19-1,0 70 1,0-18-16,0-18 16,35 71-1,-35-123 1,0 0 0,0-1-1,0 1-15,18 0 0,-18-1 16,18 89 15,-36-88 16,-17-18-16,17-18-15,18 0-16,0-17 15,0-53 1,0 53-16,0-1 16,18 19-16,-1 17 47,1 0-16,-18 70 0,0-34-15,18 17-1,52 141-15,-52-106 16,-18 53 0,0-106-16,17 0 15,-17 18 1,18-35-1,0 17 17,35-35-17,-18 0 1,0 0-16,36 18 16,-54-18 30,19-35 1,-36 17-31,17 18 0,-17-18 15</inkml:trace>
  <inkml:trace contextRef="#ctx0" brushRef="#br0" timeOffset="207651.66">27781 15505 0,'0'88'47,"0"71"-16,0-89-31,0-17 16,0 88-1,0-53 1,0-52-16,0-19 15,0 1 1,0-1 0</inkml:trace>
  <inkml:trace contextRef="#ctx0" brushRef="#br0" timeOffset="208996.84">28011 15663 0,'-36'36'78,"19"17"-63,-1-18 1,18-18-16,-18 1 16,-17 17-1,17 1 17,18-19 249,53 1-219,-35 0-46,17 17 0,1 0-1,-1 0 16,0-17 1,18-18-17,-35 0 1,-1 0-16,1 0 16,0 0-1,-1 0 79</inkml:trace>
  <inkml:trace contextRef="#ctx0" brushRef="#br0" timeOffset="209511.52">28134 15663 0,'35'0'31,"-17"0"-16,35 0 1,-18-17 0,-17 17-1,17-18 1,-17 0 0,-1 18-1</inkml:trace>
  <inkml:trace contextRef="#ctx0" brushRef="#br0" timeOffset="210072.83">28240 15787 0,'17'0'110,"36"-18"-79,-35 18-31,0 0 47</inkml:trace>
  <inkml:trace contextRef="#ctx0" brushRef="#br0" timeOffset="210918.24">28787 15134 0,'17'71'78,"1"87"-62,0-87-1,-18 0-15,17-1 16,36 36 0,-35 17 15,-1-70-15,-17-35-1</inkml:trace>
  <inkml:trace contextRef="#ctx0" brushRef="#br0" timeOffset="211661.61">29016 15434 0,'-18'53'47,"1"-18"-32,17-17-15,-18-1 16,18 1 125,18 0-110,-1-1-15,19 19-1,17-1 1,-36-17-1,1-1 1,-1-17 0,1 0 46,53 0-46</inkml:trace>
  <inkml:trace contextRef="#ctx0" brushRef="#br0" timeOffset="212177.49">29263 15258 0,'18'17'47,"-1"19"-31,1-1-16,-18-18 15,17 19 1,1-19-16,-18 1 16,35 35-1,-35-35 1,36-1 0,-36 1 15</inkml:trace>
  <inkml:trace contextRef="#ctx0" brushRef="#br0" timeOffset="212662.02">29263 15487 0,'-18'-18'32,"36"1"-17,17-1 1,-17 18-16,-1-18 0,19 1 16,-1 17-1,18-36 1,-18 19-1,0-1 1,-17 1 47</inkml:trace>
  <inkml:trace contextRef="#ctx0" brushRef="#br0" timeOffset="213978.68">29686 14958 0,'71'70'46,"35"124"-14,-89-176-17,1 35 1,0 0 0,-18-18-1,0-17 16,0-54 48,-36-193-48,36 141 0,0 53-15,0-1-16,36-34 31,16 35-15,-34 35-1,0 0 1,-1 0-1,36 0 1,-35 17-16,0 18 16,-1 18-1,18 36 1,-35-72 0,18 1 15,-18-36 47,0-211-62,18 105-16,-1 72 15,1-19 1,0 53-1,-1 18-15,-17-17 32,53 52-17,0 36-15,-18-1 16,-17 36 0,0-71-16,-1-17 15,-17-1 1,18 1-1,-53-124 32,-18-35-47</inkml:trace>
  <inkml:trace contextRef="#ctx0" brushRef="#br0" timeOffset="-213829.53">30886 14270 0,'0'0'0,"0"-18"16</inkml:trace>
  <inkml:trace contextRef="#ctx0" brushRef="#br0" timeOffset="-213303.53">30974 14693 0,'0'0'0,"18"0"31,-1 18-16,-17 52-15,18 1 16,70 211 0,-70-229-16,-18 0 15,0-18-15,0 36 16,0-54 0,0 1-1</inkml:trace>
  <inkml:trace contextRef="#ctx0" brushRef="#br0" timeOffset="-193813.78">27746 16880 0,'-35'0'16,"-1"0"0,1 0-16,0 18 15,0 35 1,35-35 15,0-1-15,0 1-16,17-18 15,36 18-15,35-18 16,142 0 0,-142 0-1,-53 0 1,-17 70 46,-18-17-46,-18-18 0,0 18-16,-52 0 15,-36 53 1,53-88-1,-106 34 1,124-34-16,17-18 16,1 0 62,123-70-63,-18 52 1</inkml:trace>
  <inkml:trace contextRef="#ctx0" brushRef="#br0" timeOffset="-193001.6">28328 16986 0,'0'36'79,"53"69"-64,-18-69 1,-17-36-1,0 17 1,17-17 15,-18 0-15,1 0-16,0 0 16,-18-53-1,0-17 1,0 52-16,0 1 15,0-1-15,-18-17 16,0 17 0,1 18 15,-1 0-15,-17 0-1,0 0 1,35 18-1,0 17 1,0-17 15,0-1-15,17 36-16</inkml:trace>
  <inkml:trace contextRef="#ctx0" brushRef="#br0" timeOffset="-192587.03">28681 16951 0,'0'18'47,"17"17"-31,1 0-16,-18-17 15,18 52 1,-1-52-16,1 35 16,0-53-16,-1 0 15,1 0-15,17 0 16,-35-35 0,35-54-16,-35 37 15,0-37-15,0 36 16</inkml:trace>
  <inkml:trace contextRef="#ctx0" brushRef="#br0" timeOffset="-192351.25">28892 16739 0,'0'106'78,"0"-71"-63,18 54 1,53 16 0,-36-69-16,-17-19 15,35 1 1,-36-18-16,1 0 16</inkml:trace>
  <inkml:trace contextRef="#ctx0" brushRef="#br0" timeOffset="-191886.8">29122 16369 0,'0'70'31,"0"19"-31,17 87 32,-17-105-32,18-19 15,-18 19 1,18-36-16,-18-17 0,0 17 31,17-17-15,-17 0-1</inkml:trace>
  <inkml:trace contextRef="#ctx0" brushRef="#br0" timeOffset="-191585.57">29104 16792 0,'18'-35'16,"70"17"0,53-35-1,-35 18 1,-88 17-16</inkml:trace>
  <inkml:trace contextRef="#ctx0" brushRef="#br0" timeOffset="-191118.85">29616 16034 0,'0'35'31,"-18"71"-31,18 53 0,0 88 32,0-1-17,0-157-15,0-19 16,18 1-16,35-18 15,-36-18 1,1-35-16,0 18 16,-1-18-1,36 0-15,53-18 16,-18-70 0</inkml:trace>
  <inkml:trace contextRef="#ctx0" brushRef="#br0" timeOffset="-190703.75">29951 16087 0,'0'35'47,"17"177"-31,-17-89-1,18-70-15,17 18 16,-17-36 0,0 18-16,-1 0 31,1 0-31,17 17 16,-17-52-1,-18-1-15</inkml:trace>
  <inkml:trace contextRef="#ctx0" brushRef="#br0" timeOffset="-190181.57">30286 16457 0,'-53'124'32,"18"-72"-32,17 1 15,-17 18 1,70-53 93,18-18-77,-35 0-17,17 0 1,-17 0-16,17 0 15,0 0 1</inkml:trace>
  <inkml:trace contextRef="#ctx0" brushRef="#br0" timeOffset="-189733.45">30286 15910 0,'53'36'32,"-106"-72"-32,159 230 15,-106-106 1,17-35-16,1 89 16,0-1-1,-18 0 1,0-53-1,0-70 1,0-1 0,0 1-1</inkml:trace>
  <inkml:trace contextRef="#ctx0" brushRef="#br0" timeOffset="-189370.53">30568 16069 0,'18'-18'16,"-1"18"15</inkml:trace>
  <inkml:trace contextRef="#ctx0" brushRef="#br0" timeOffset="-188870.19">30727 16245 0,'35'-17'31,"-17"17"-15,-1 0 0,-17 17-1,0 107 1,0-89-1,0 71 1,0-71-16,0-17 16,0 17-1,0 18 1,0-35 0</inkml:trace>
  <inkml:trace contextRef="#ctx0" brushRef="#br0" timeOffset="-186172.15">27711 17851 0,'-18'17'31,"18"1"-15,0 88-1,0-1 1,0-87 0,18 53 15,-18-54-15,0 19-1,0-54 63,0-70-62,0 52 0,17 1-16,1-35 15,17 17 1,-17 17-1,17 1 1,-17 18-16,-1 17 31,1 0-31,0 0 32,-1 0-17,19 0 16,-19 52-15,1-16-16,0 17 16,-18-18-16,0 0 15,0 0-15,0 1 16,0 17 0,0-36-16,0 1 31,0-106 63,17 17-79,1-35 1,35 18-1,-36 35-15,1 36 16,-18-1 0,35-17-1,1 52 48,-1 107-48,-18-54 1,19 36 15,-36-88-15,17 17 0,54-35 62</inkml:trace>
  <inkml:trace contextRef="#ctx0" brushRef="#br0" timeOffset="-185751.47">28593 18027 0,'35'-53'78,"18"18"-47,-36 35-31,19-18 16,-19 0-1,1 18 48,17 0-47</inkml:trace>
  <inkml:trace contextRef="#ctx0" brushRef="#br0" timeOffset="-185285.25">28910 17745 0,'35'0'47,"159"0"-31,-123-18-16,-36 18 15,-17 0 1,0-18-16</inkml:trace>
  <inkml:trace contextRef="#ctx0" brushRef="#br0" timeOffset="-182750.36">29263 17374 0</inkml:trace>
  <inkml:trace contextRef="#ctx0" brushRef="#br0" timeOffset="-182204.01">29510 17551 0,'53'-18'47,"0"194"-31,-36-34-1,1-54 17,0-53-1,-36-17 16,0-1-47</inkml:trace>
  <inkml:trace contextRef="#ctx0" brushRef="#br0" timeOffset="-180535.78">26547 18256 0,'17'0'31,"36"141"-15,-35-70 0,17 17-1,-35-53-15,18 18 0,52 53 32,-17-53-17,-35-35-15,-1-18 31,1 0-15,-18-106 0,0 71-1,18-18 1,-18 106 109,0 17-109,53 36-1,-18-18 1,0-17-1,-35-54 1,-18-17 62,1 0-62,-54 0 15,-52 0-15</inkml:trace>
  <inkml:trace contextRef="#ctx0" brushRef="#br0" timeOffset="-179587.79">25647 19032 0,'-35'0'63,"52"0"15,89 0-63,-18 0 1,89 0 0,-160 0-1,1-53 17,-18-35-17,0 71 1,18 70 62,-1 52-62,1-105-1,-36 0 48,-17 0-48,0 0-15,17 0 16,-17 0-16,0 0 16,-1-35-1,1-18-15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3:33:26.0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9384 8237 0,'-35'53'31,"17"106"-15,0-71-1,-17 71 1,35-141 62,35 35-47,1-36-31,-19-17 16,1 18-16,0 17 62,-1 0-46,1 18 0,-18-17 46,0 52-46,-18-71-1,1 19 1,-1-19 0,0 1 15,-17-36 47,35-70-78</inkml:trace>
  <inkml:trace contextRef="#ctx0" brushRef="#br0" timeOffset="520.19">9278 8220 0,'0'-36'31,"0"19"-15,35-18 46,212 35-30,-211 0-32,16 0 0,-34 0 31</inkml:trace>
  <inkml:trace contextRef="#ctx0" brushRef="#br0" timeOffset="1690.92">9490 10248 0,'-18'141'47,"0"-17"-32,1-54-15,-54 195 31,54-212-15,-1-36 0,18-34 140,0-71-140,0 35 15,0 17-16,0 178 79,-18 52-78,18-53-1,0-53 1,0-70 0,0-1-1</inkml:trace>
  <inkml:trace contextRef="#ctx0" brushRef="#br0" timeOffset="2216.04">9419 11236 0,'476'-88'109,"-299"52"-77,-160 19 30,-17-18-46,0-1-16</inkml:trace>
  <inkml:trace contextRef="#ctx0" brushRef="#br0" timeOffset="2583.57">9754 10813 0,'0'35'47,"18"194"-31,0-123-16,-18 35 15,52 124 1,-34-195-16,-18-17 16,18 0-16,-1-35 15,-17-1 1,0 19 15,0-1-15</inkml:trace>
  <inkml:trace contextRef="#ctx0" brushRef="#br0" timeOffset="4466.85">9507 12876 0,'0'-17'47,"53"-36"-15,-17 35-32,-1 1 31,-18 17-16,1 0 1,0 17 15,-1 18-15,-17 18 0,18 0-1,-18-17-15,0-1 16,-18 35-1,18-52-15,-17 17 32,70-52 77,17 17-93,-17 0-16,18 0 15,-36 0-15,0 0 16,-17 0-16,0 0 16,-1 0-1,1 17 1,-18 19-1,0-19-15,0 19 16,0-1-16,0 35 16,0-34-1,-88 52 1,-71-35 15,88-53-31,18 0 16,36 0-1,-1 0 1,-17 0-16,17-18 31</inkml:trace>
  <inkml:trace contextRef="#ctx0" brushRef="#br0" timeOffset="5815.89">9666 15293 0,'0'-18'47,"53"-35"-32,-18 36-15,18-19 16,18 19-16,-18-1 16,53 18-1,-89 0-15,1 0 16,-1 0 0,1 0 30,17 71-30,-35-18-16,0-18 16,0 53-1,0-70-15,0-1 16,0 1 0,-17 17-1,-1-35 1,-141 0-1,71 0 1,-106-70 0,106 34-1,17 19 1,54 17 62,17 70-47,0-17-15,17 0-16,1-18 16,0 36-16,-18-36 15,17 18 1,1-17-1,-18-107 64,123 36-48,-70 35-31,71 17 15,-18 19 1,-53-36-16,52 17 16,36-17-1,-105 0 1,-36-70 15,0 17-15,0 0-1,0-35-15,0 17 16</inkml:trace>
  <inkml:trace contextRef="#ctx0" brushRef="#br0" timeOffset="24225.1">11483 8714 0,'35'0'15,"-17"176"17,-18 18-1,-35-141-31,35 0 0,-18 35 31,159-70 78,-35-18-93,106 0 0,-124 0-1,-35 0-15,-36 0 0,1 0 63,-18-53-1</inkml:trace>
  <inkml:trace contextRef="#ctx0" brushRef="#br0" timeOffset="24761.12">11977 8996 0,'-18'141'47,"18"18"-31,0-1-1,0 19 16,0-89-31,0-35 16,0 17 0,0-52-16</inkml:trace>
  <inkml:trace contextRef="#ctx0" brushRef="#br0" timeOffset="26448.4">12294 11395 0,'0'-36'16,"18"-16"0,0 16-1,-1 19-15,18-1 16,-17 0-1,0 1-15,-1 17 0,1-18 16,17 18 0,1 0-1,17 0 1,-36 53 0,1 35-1,-1 18 1,-17-53-16,0-18 15,0 18 1,0-18 0,-17 1 46,-1-54-31,18-35-15,18 18 0,-1 17-1,1 18 48,0 18-63,-18 17 0,0 36 15,-36 17 1,19-35-16,-18 17 31,17-70-15,0 0 31,1 0-47,-19 0 31,19 0-31</inkml:trace>
  <inkml:trace contextRef="#ctx0" brushRef="#br0" timeOffset="27381.58">14640 10989 0,'53'159'16,"-53"52"-1,0-105-15,-17-18 16,-1 89 15,36-160 63,52-34-78,54-1-16,-1 18 15,18 0-15,0-17 16,89 17-1,-160 0-15,-52 0 16,-1-18 31</inkml:trace>
  <inkml:trace contextRef="#ctx0" brushRef="#br0" timeOffset="27719.37">15328 11359 0,'-35'247'47,"0"106"-16,-1-247-31,36-53 0,-17 70 31,17-87-31,-18-1 16,0 18-16,1 0 0,-1 17 15</inkml:trace>
  <inkml:trace contextRef="#ctx0" brushRef="#br0" timeOffset="29619.21">12277 13688 0,'0'-18'109,"0"0"-93,35-52 140,0 35-140,0 17-1,1 18 1,-19 0 0,1 0 15,0 0-16,-1 0-15,1 0 16,0 0 0,-18 18-16,0-1 15,0 36 1,0-18 0,0 1-1,-53-1 1,17-17-1,-17-1 1,36 1 0,-36 0-1,18-18-15,-1 0 16,19 0-16,-1 0 16,0 0-1,1 17 79,-1 19-63,18-19-31,0 18 63,159-17-48,-53-18-15,0 0 16,35 0 0,-106 0-16</inkml:trace>
  <inkml:trace contextRef="#ctx0" brushRef="#br0" timeOffset="31014.69">15328 13582 0,'0'-18'62,"0"-35"-46,0 18 0,18 17-1,-1 18-15,19 0 16,70 0-1,-71 36 1,-35-1 0,0 36-1,0-1 1,0-35 0,0-17-1,-18 35-15,18-35 16,-17-18-1,-1 0 32,18-53 0,18 35-31,-1 18-1,18 0 1,-17 35 0,0 1-16,35 17 15,-53-36-15,0 18 16,0 1-16,0-19 16,0 1-16,0 53 31,-18-71-31,0 17 31,-70-17-15,53 0-1,-18-17 1,18-1 0,17 0-1</inkml:trace>
  <inkml:trace contextRef="#ctx0" brushRef="#br0" timeOffset="31914.76">17286 13141 0,'0'159'16,"0"123"0,-35-159-1,-36 1 1,71-106 15,0-54 47,124 36-62,-18-17-1,-71-1 1,0 0 0,-17 18 46</inkml:trace>
  <inkml:trace contextRef="#ctx0" brushRef="#br0" timeOffset="32249.28">17515 13476 0,'0'124'31,"0"-1"-15,0 36 0,0-36-1,-35-35 1,-53 54 0</inkml:trace>
  <inkml:trace contextRef="#ctx0" brushRef="#br0" timeOffset="32919.96">12471 15646 0,'0'106'46,"0"17"-30,0-70 0,0-18-16,0 0 15,0-17-15,-18 0 16</inkml:trace>
  <inkml:trace contextRef="#ctx0" brushRef="#br0" timeOffset="34014.25">15505 15593 0,'0'-18'32,"0"-35"-32,0 36 0,123-36 31,-88 53-16,1 0 1,-19 0 0,1 0-1,0 0 1,17 105 0,-18-69-16,-17-1 15,0 53 1,0-70-16,0 0 15,0 17-15,-17-18 16,-36-17 0,18 0-1,-18 0 1,-18 0-16,1 0 16,34-17-1,19 17 1,-19 17 78,36 19-79,0-1-15,0 0 16,-17-17-1,17 0 1,17 17 31,72-35-31,-19 0-1,1 0 1,-18 0-16,-36 0 0</inkml:trace>
  <inkml:trace contextRef="#ctx0" brushRef="#br0" timeOffset="34981.98">18062 15557 0,'-17'-35'31,"87"0"-15,107 35 0,-107 0-1,-52 0 1,-1 18 0,-17 87-1,0-34 1,-17-18 15,-1-35-15,0-1 31,54 18 31,-19 54-63,-17-36 1,-17-1 0,-1-34-1,0-18 16,-17 0-31,0 0 32,0-18-17,35-17-15</inkml:trace>
  <inkml:trace contextRef="#ctx0" brushRef="#br0" timeOffset="35601.18">19985 15117 0,'0'0'0,"53"440"16,-53-334-1,0-17-15,0-19 16,70-52 78,71-18-79,-70-18-15,0 18 16,17-18-1,-71 18-15</inkml:trace>
  <inkml:trace contextRef="#ctx0" brushRef="#br0" timeOffset="35880.49">20426 15434 0,'0'88'47,"0"106"-32,17-158 1,1 16-16,-18-34 16,0 0-1</inkml:trace>
  <inkml:trace contextRef="#ctx0" brushRef="#br0" timeOffset="46815.96">20920 6967 0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4:00:36.1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24306 5345 0,'0'123'125,"0"-70"-109,0-18-16,36 36 31,-19-36-15,1-17 0,0-1 30,34-17-14,-16 0-17,-19 0 1,19 0-16,-19-35 109</inkml:trace>
  <inkml:trace contextRef="#ctx0" brushRef="#br0" timeOffset="381.65">24253 5027 0</inkml:trace>
  <inkml:trace contextRef="#ctx0" brushRef="#br0" timeOffset="3336.04">24694 5168 0,'0'88'47,"-35"106"-32,18-105-15,17 16 16,-18-34-16,18 17 16,0-35-16,0-18 15,0-17-15,0 17 16,18-35 31,34-158-16,-16-72-15,-1 36-1,-17 71 1,35-36 15,-36 159 0,-17 53-15,18-18-16,-18-17 16,0 52-1,0-17-15,0 53 16,0 18-1,0-19 1,0-34 0,17-18-1,-17-35 1,0-1 15,18 18-31,0-17 16,-18 0-1,17-1 17,1-17-32</inkml:trace>
  <inkml:trace contextRef="#ctx0" brushRef="#br0" timeOffset="3831.04">25382 4322 0,'-17'0'15,"-1"105"1,18 72 0,0 87-1,0-52-15,0-36 16,0-35-16,0 1 15,0-37-15,0-16 16,0-36-16,18-18 16,17 18-1,-17-53 17,17 0-1,0 0 0,-17-18-15,-1 0-16</inkml:trace>
  <inkml:trace contextRef="#ctx0" brushRef="#br0" timeOffset="4104.85">25365 5292 0,'17'-18'62,"107"-35"-30,-107 35-32,1 18 15,17-17-15</inkml:trace>
  <inkml:trace contextRef="#ctx0" brushRef="#br0" timeOffset="5885.66">26529 4815 0,'0'0'0,"0"194"31,0 159-15,35-282-1,-17-54 1,-1 1 15,177-89 0,-158 19-31,-1-19 16,18-35 0,-53 53-16,0-35 15,0-35 1,-18 52-1,18 53 1,-17 1 15,-54 17 1,-52 106-17,87 35 16,36-106-31,0 71 32,0-18-17,0-53-15,124 142 32,-71-124-17,-18-36 1,0-17-1,36 0 1,-36-106 0,-17-88-1,-1 71 1,1 52-16,-18 18 31,0 18-31,0 18 0,0 52 78,-18 300-46,18-194-32,0 247 15,0 18 1,0-300-16,0 35 15,36 53 1,-19-88-16,36 17 0,-35-88 16,17 36-1,-17-53-15,-1-18 47,177-89-16,124-105 1,-265 141-17,-35-35 17,-1 53-32</inkml:trace>
  <inkml:trace contextRef="#ctx0" brushRef="#br0" timeOffset="6322.06">27887 5186 0,'71'-71'110,"34"36"-95,-87 17-15,70-17 32,18 17-17,-71 1 17</inkml:trace>
  <inkml:trace contextRef="#ctx0" brushRef="#br0" timeOffset="6633.92">28028 5345 0,'0'17'63,"53"-17"-48,-18 0-15,1-17 16,-1-19 0,-17 19-1,-1 17 1,71 0 0,-35 0-1</inkml:trace>
  <inkml:trace contextRef="#ctx0" brushRef="#br0" timeOffset="7583.64">28575 4551 0,'18'53'62,"35"388"-46,-1-177 0,-16-70-1,-19-123 1,1-36 0,-18-52 77,0-195-77,0 106-16,0-35 16,-53-212-1,35 212 1,18 123 15,18 54 47,70 69-62,-17-34-16,158 229 31,-176-230-31,-18-17 16,18 18 15,-35-71 16,52-18-32,1-193 1,-36 34 0,-35-52 15,0-124-15,0 318-16,0 17 31,0 1 0,18 17-15</inkml:trace>
  <inkml:trace contextRef="#ctx0" brushRef="#br0" timeOffset="7835.13">29951 4374 0,'35'0'31</inkml:trace>
  <inkml:trace contextRef="#ctx0" brushRef="#br0" timeOffset="8335.04">30162 5098 0,'0'17'47,"18"19"-32,-18-19-15,35 160 31,-17-89-31,-18 0 16,53 547 0</inkml:trace>
  <inkml:trace contextRef="#ctx0" brushRef="#br0" timeOffset="20394.16">26882 10125 0,'17'88'31,"54"388"0,52-35 0,-105-353-15,0-52 15,-1-89 32,-17-177-48,0 72-15,0-19 16,0-123 0,0 212-1,18 18 1,52 158 78,-17-18-79,-17 1-15,-1-18 16,35 17-16,-34-34 16,87 105-1,-88-124-15,1 1 16,17 0-1,-36-18 1,1 0 0,53-36-1,-36-105 17,18-88-17,0-36 1,-53 124-16,0 53 15,0 35-15,0-17 16,0 17-16,0 17 31,35 36 32</inkml:trace>
  <inkml:trace contextRef="#ctx0" brushRef="#br0" timeOffset="20878.91">28522 10054 0,'-18'0'62,"36"-35"-46,17 17 0,36-17 15,-53 35 0,17 0-15,0 0 15,0-18-15,1 18-1</inkml:trace>
  <inkml:trace contextRef="#ctx0" brushRef="#br0" timeOffset="21333">29104 9701 0,'18'-17'78,"35"-1"-62,0-17 0,-18 17 15,-17 18-31,17 0 31,-18-17-15</inkml:trace>
  <inkml:trace contextRef="#ctx0" brushRef="#br0" timeOffset="21584.72">29369 9190 0,'17'-18'94</inkml:trace>
  <inkml:trace contextRef="#ctx0" brushRef="#br0" timeOffset="22000.98">29580 9984 0,'18'-18'63,"0"124"-48,-18-36-15,0 19 16,0 52-1,0-88-15,0-18 16,-18 18 0,18-36 15</inkml:trace>
  <inkml:trace contextRef="#ctx0" brushRef="#br0" timeOffset="46447.35">16528 6191 0,'17'-17'31,"1"17"-15,35 158-1,-36 36 1,1 18 0,17-18-1,-17-106 1,0 53 0,-1-70-1,1-53 95,-18-142-79,0-52-16,-18-107 1,1 213-16,-1-18 16,18-53-1,0 123 32,18 18 0,193 141-16,-34 0-15,-19-17 0,-69-54-16,16 18 15,-16-17-15,-1 0 16,0 17-1,-70-88-15,-1 0 32,1 0-17,17-53 1,-17-141 15,-18-88-31,0 17 31,-53-70 1,53 317-17,18 89 79</inkml:trace>
  <inkml:trace contextRef="#ctx0" brushRef="#br0" timeOffset="46902.57">18327 6438 0,'388'-17'94,"-124"-36"-79,-158 53-15,0 0 16,18 0 15</inkml:trace>
  <inkml:trace contextRef="#ctx0" brushRef="#br0" timeOffset="47326.18">19315 5962 0,'0'18'62,"88"352"-31,-71-264-31,72 70 16,-36-35 0,-53-123-1</inkml:trace>
  <inkml:trace contextRef="#ctx0" brushRef="#br0" timeOffset="57824.17">14464 6456 0,'0'123'47,"0"124"-16,0-141-31,0 141 16,18-106-1,-18-53 1,35-17 0</inkml:trace>
  <inkml:trace contextRef="#ctx0" brushRef="#br0" timeOffset="58468.25">14975 6862 0,'-17'0'78,"-89"123"-63,-88 0 17,141-87-17,53-19-15,18-17 156,193 36-124,-34 17-1,-142-36-15,18 1-16,0-1 15,35 19 1,-53-19-16,18-17 15,-35 18 1,52 17 0,1-35-1</inkml:trace>
  <inkml:trace contextRef="#ctx0" brushRef="#br0" timeOffset="58870.16">15575 7038 0,'0'-18'63,"88"18"-48,-35 0-15,35-17 16,-52-1 0,-1 18 15,-17 0-31,-1 0 47,1 0-16</inkml:trace>
  <inkml:trace contextRef="#ctx0" brushRef="#br0" timeOffset="59291.42">15787 7091 0,'17'17'32,"72"1"-1,-19-18-15,-35 0-16,-17 0 15,0 0-15,-1 0 16,1 0-1,0 0 95</inkml:trace>
  <inkml:trace contextRef="#ctx0" brushRef="#br0" timeOffset="63136.91">18062 8714 0,'18'211'94,"-1"124"-79,-17-264 1,0 211 15,0-264-15,0-1-16,36-105 94</inkml:trace>
  <inkml:trace contextRef="#ctx0" brushRef="#br0" timeOffset="63952.46">18415 8943 0,'0'18'94,"-141"87"-78,70-34-1,18-18 1,53-36-1,-17 1 1,-1-18 15,36 0 94,52 0-109,-34 0-16,52 0 16,-18 0-1,-34 0 1,-19 0-16,36 18 31,-18-1 0,-17-17-15,35 0 78</inkml:trace>
  <inkml:trace contextRef="#ctx0" brushRef="#br0" timeOffset="64364.6">18715 9013 0,'17'-17'62,"72"-18"-46,-54 17-16,18 0 15,0 18 1,-36-17 0,19 17-1,34 0 63,-34-18-78</inkml:trace>
  <inkml:trace contextRef="#ctx0" brushRef="#br0" timeOffset="64770.36">19191 8696 0,'18'-18'15,"35"1"1,17-1 0,36 0-1,-71 1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3:54:41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10266 6138 0,'0'18'78,"0"88"-62,0-71-16,0 18 16,0 53-1,0-53-15,0-18 16,0-17-16,0 17 15,0-17-15,0-1 16,0 18 0</inkml:trace>
  <inkml:trace contextRef="#ctx0" brushRef="#br0" timeOffset="1567.55">10107 7497 0,'35'0'93,"1"0"-77,-1 0 0,18 0-16,35 0 15,-53 0 63,1 35-62,-1 0-16,-18 0 16,1 1-16,0-19 15,17 36-15,-35-35 16,0-1-16,0 1 16,18 0-16,-1-1 15,-17 19 16,0-19-15,-53 1 0,0-18-1,-17 0 17,-54 0-17,19 0-15,-1 0 16,-53 18-1,88-18-15,-17 0 16,0 0 0,70 0-16,1 35 93,34-35-77,54 88 0,0 18 15,-54-71-31,1 36 16,-1-36-16,19 18 0,-36-35 15,0 17 1,17-18-16,-17 1 15,18 53 1,17-107 109,-17 19-109,53 17-16,87 0 15,-105 0 1,-18 0-16,18 35 31,-35-35 16,0 0-31,-1 0-1,19 0 1,-19-18 15</inkml:trace>
  <inkml:trace contextRef="#ctx0" brushRef="#br0" timeOffset="2772.84">10142 9807 0,'0'0'0,"0"-35"16,36 0-1,52-1 1,53-34 0,-53 52-16,0 18 15,18-17 1,-71 17-1,1 0 1,-19 70 0,-17 54 15,0-36-31,0-35 0,0 35 16,-53 0-1,36-53 1,-54 36-1,54-71 1,-1 0 62,36-35-62,-1 35-1,19 0-15,-1 0 0,0 17 16,18 36 15,-18-18-31,-17-17 0,0 0 16,-1 35-16,36 141 47,-53-106-32,-18-18 1,1-52-16,-1-18 16,1 0-16,-19 0 15,1 35 1,-18-35 0,71-35-16,-54 35 31,19 0-16</inkml:trace>
  <inkml:trace contextRef="#ctx0" brushRef="#br0" timeOffset="3805.45">10495 11518 0,'-18'53'63,"18"159"-48,-17-159-15,17 17 16,0-34 0,0-19-1,0 1 1,0-1 93,70 19-93,124-19-1,-35-17 1,-124 0-16,1 0 16</inkml:trace>
  <inkml:trace contextRef="#ctx0" brushRef="#br0" timeOffset="4263.46">10795 11889 0,'0'141'62,"18"-88"-46,-18 0-1,35-1-15,-35 37 0,0-19 16,18 54 0,-1-89-16,-17 0 15,0 18 1,0-35 0,0 17-1,0-17 1,0-1-1</inkml:trace>
  <inkml:trace contextRef="#ctx0" brushRef="#br0" timeOffset="5304.1">10477 13935 0,'18'141'47,"-18"-124"-31,18 19-16,17-1 46,18-35-14,-18 0-17,-17 0-15,17 0 32,0 0-17,1 0 16,-36 53-15,0 0 0,0 0 15,0-18-31,0 0 16,0 18-1,0 0 1,0-35-16,0-1 31,0 19-15,-18-36 15,0 0-15,1 0 15,-18 0 0,17-36-15</inkml:trace>
  <inkml:trace contextRef="#ctx0" brushRef="#br0" timeOffset="5749.2">10442 13847 0,'88'0'63,"-35"0"-48,18 0-15,-18 0 16,35-18-1,-70 18 1</inkml:trace>
  <inkml:trace contextRef="#ctx0" brushRef="#br0" timeOffset="8120.92">12718 4163 0,'0'53'63,"17"158"-32,1-158-31,-18-17 16,0-19-1,0 1 1,18-1-16,-18 1 16,0 17-1,0-17-15,17 0 0</inkml:trace>
  <inkml:trace contextRef="#ctx0" brushRef="#br0" timeOffset="9519.17">13882 4039 0,'35'-35'47,"0"35"-32,89-18 1,-71 18 0,-18 0-1,-17 36 17,-18-19-17,0 1-15,17 17 16,-17-17-16,0-1 15,0 1-15,0 0 16,0 35 0,-17-36-16,-1 19 31,-17-1-15,17-35 15,0 0 63,1 53-1,34 53-46,-17-89-47,18 1 110,0-18-95,17 18 1,71 34-1,-18-52 1,-35 18 0,-35-18 15,-1 0 16,1-18-32,0 18-15</inkml:trace>
  <inkml:trace contextRef="#ctx0" brushRef="#br0" timeOffset="10554.58">16016 3739 0,'0'0'0,"88"-35"15,-35 0 1,-18 35-16,36-18 16,-53 18-1,-1 0-15,1 0 47,0 71-31,-18-36-16,0 18 15,0 70 1,-18-105 0,-17 35-1,35-71 95,35 54-48,0 69-46,-35-87-16,18 35 15,-18-18-15,0 1 16,0 34 0,0-52-1,0-1 1,-35-17 0,-1 0-16,19 0 15,-1 0 1</inkml:trace>
  <inkml:trace contextRef="#ctx0" brushRef="#br0" timeOffset="11375.24">18274 3545 0,'0'177'62,"18"70"-46,-18-194-1,0-18-15,0 18 32,0-36-1,105-17 63,89 0-79,-158 0-15,-1 0 16,-17-17 15</inkml:trace>
  <inkml:trace contextRef="#ctx0" brushRef="#br0" timeOffset="11737.56">18503 3898 0,'35'194'78,"-17"-123"-63,-18-18-15,18-36 16,-1 19-16,19 17 31,-19-18-15,-17 0-16,18-17 16,88 17-1</inkml:trace>
  <inkml:trace contextRef="#ctx0" brushRef="#br0" timeOffset="12586.57">20073 3704 0,'0'141'31,"53"0"-15,-18-123 47,53-18-17,-52 0-46,-19 0 0,19 0 16,-19 18 0,1-18-1,0 17 1,-1 19 0,-17-1 15,18 53-16,-18-53-15,0 1 16,0 34 15,0-52-31,-18 35 32,-17-53 14,0 0-14,17-18-17,0 0-15,18-17 0</inkml:trace>
  <inkml:trace contextRef="#ctx0" brushRef="#br0" timeOffset="12887.51">20144 3687 0,'35'-18'47,"141"-53"-31,-70 54-1,-71-1 17</inkml:trace>
  <inkml:trace contextRef="#ctx0" brushRef="#br0" timeOffset="22703.07">25453 3775 0,'0'17'78,"0"107"-62,-18 17-1,-17 35 1,35-105-16,-35 17 16,35 18-16,-18-36 15,0 1-15,18-18 16,-17 53-1,17-71-15,0-17 16,0 17 0,0-17-1,0-1 1</inkml:trace>
  <inkml:trace contextRef="#ctx0" brushRef="#br0" timeOffset="23320.08">25065 4516 0,'53'0'62,"35"0"-46,-17-18 0,-19 18-1,1 0-15,-17-35 16,-1 35-1</inkml:trace>
  <inkml:trace contextRef="#ctx0" brushRef="#br0" timeOffset="24286.07">25665 4339 0,'17'88'78,"18"1"-62,-17-37-16,0 19 15,35 35 1,-36-89-16,19 19 15,-19-1-15,19 0 16,52-17 0,-71 0-1,1-18 17,17-18-1,-17 0-16,0 18 1,-18-53 0,0 36-16,0-1 15,0-35 1,0-35 0,0 70-1,-18-70 1,-17 18-1,17 52 1,0 0 0,1 1-1,-19 17 1,1-18-16,18 18 16,-19 0-1,19 0-15,-1 0 0,-17 0 47,-18 18-31,17-1-1,-16 72 1,52-72 0,-18 36-1,18-35 1,0-1-16,0 1 15,0 0 1</inkml:trace>
  <inkml:trace contextRef="#ctx0" brushRef="#br0" timeOffset="25950.1">26264 4322 0,'18'0'63,"105"282"-32,-105-176-31,0-18 0,35 35 16,-18 71 15,-17-123-16,-18-36-15,0-17 0,0 17 47,17 18-31,-17-35 0,18-1 15,-18-87 141,0 17-157,0-124 1,-35 19 0,35 105-16,-36-36 15,36 37-15,0-1 16,-17-18-1,17 36 1,0 0-16,0-1 16,0 19-1,0-1-15,0-17 16,0-1 0,0 19 15,35-1-16,35 18 1,-52 0 0,0 0-16,-1 0 15,1 0 17,17 0-17,-17 18 1,-18 52-1,18-17-15,-18-35 16,0 35-16,0 17 16,0-17-1,0 0 17,-18-35-32,0-1 31,1 19 47</inkml:trace>
  <inkml:trace contextRef="#ctx0" brushRef="#br0" timeOffset="27385.1">25206 6085 0,'18'53'63,"-1"194"-48,-17-141 1,0 0-16,0 0 16,18 247 15,0-230-16,-1-35 1,-17-70-16,0-1 16,0 19-1,0-19 1,0-105 109,0-88-94,18 105-15,17 1-1,0 17-15,-17 35 16,17 1 0,-17 17-16,0 0 15,-1 0 32,36 0-31,-35 52-1,-1 19 1,-17-18 0,0 17-1,0-34 1,0-1-16,0-17 16,0 17-1,0 0-15,-17 0 16,17 1-1,-18-1-15,0-17 16,1 17 0,-1-35-1,-17 0 1,17 0 0</inkml:trace>
  <inkml:trace contextRef="#ctx0" brushRef="#br0" timeOffset="28186.41">25665 6844 0,'17'53'110,"1"0"-95,35 70 1,0-52 0,-36-36-16,1 0 15,0-17 1,17-18 31,-17 0-32,34 0-15,-34-18 0,0-17 16,-1-36 15,-17 36-15,0 18-16,0-1 15,0 0-15,0 1 16,0-1-16,0 0 16,-17-17-1,-19 0-15,19 17 16,-1 18 0,1 0-1,-54 0 1,-17 18-1,52-1 1,19 1 0,-18 17-1,35-17 17,0 0-1,0-1-16,123 36 1,-35-53 0,-17 0-16</inkml:trace>
  <inkml:trace contextRef="#ctx0" brushRef="#br0" timeOffset="28552.44">26282 6932 0,'0'-18'187</inkml:trace>
  <inkml:trace contextRef="#ctx0" brushRef="#br0" timeOffset="28969.29">26282 6491 0,'18'124'78,"17"34"-63,-35-69-15,53-1 16,0 106 0,-53-88-1,0-54 1,17-34 0</inkml:trace>
  <inkml:trace contextRef="#ctx0" brushRef="#br0" timeOffset="29327.82">26053 7003 0,'0'-18'47,"105"-35"-32,1 35 1,512-87 0,-301 52 15,-317 35 47</inkml:trace>
  <inkml:trace contextRef="#ctx0" brushRef="#br0" timeOffset="29803.4">27023 6279 0,'0'-17'47,"17"17"-31,19 35 0,-19 53-16,1-35 15,70 88 1,0 36-1,-35-71 1,-17-36-16,-19-35 16,18 36-1,-35-18 1,18-53-16,0 35 16,-18-17-1,17 17 1</inkml:trace>
  <inkml:trace contextRef="#ctx0" brushRef="#br0" timeOffset="30184.37">27129 6914 0,'53'-35'46,"176"-53"-14,106 53-17,-264 35 1,-54-18 0</inkml:trace>
  <inkml:trace contextRef="#ctx0" brushRef="#br0" timeOffset="30787.1">27852 6685 0,'53'71'62,"-53"-36"-46,53 36 0,-18-19-1,-17-34-15,17 0 32,106-18-17,-53 0 1,-17-18-1,-54 0-15,1-34 47,-18 34-47,0 0 16,0 1-16,-71-72 31,-52 54-15,-89 0 15,195 35 16,17 17-31,70 89-1,-35-53 1,54-17-16,-1-19 15,53 1 1</inkml:trace>
  <inkml:trace contextRef="#ctx0" brushRef="#br0" timeOffset="31819.23">28628 6456 0,'53'88'62,"-36"-17"-46,54 193 15,-53-193-15,-18-54 0,17 19 15,-17-177 47,0-1-31,-17 89-32,17 18 1,0 18 15,17 17-15,1 0 0,35 17 15,-18 54-16,-17-18-15,-1 17 0,19 1 16,-19-1 0,-17 1 15,0-89 31,0-246-30,0 211-17,18-18 17,0 54-32,35-1 31,-18 18-31,0 0 31,36 106-15,-18 0-1,-1-36 1,-34 1-16,0-54 16,-1-17-1,-17 18-15,0 0 16,18-1-16,-18 19 31,0-1-15,0-18-1</inkml:trace>
  <inkml:trace contextRef="#ctx0" brushRef="#br0" timeOffset="32836.5">25471 8255 0,'0'35'31,"0"512"1,0-406-32,0 0 15,0 71 1,0-141-16,0-36 16,17 35-1,1-34-15,-1-19 78,19-17-78</inkml:trace>
  <inkml:trace contextRef="#ctx0" brushRef="#br0" timeOffset="34953.1">25841 9225 0,'53'0'78,"123"18"-62,-123-1 0,0-17-1,0 0-15,-35 0 16,17 0-1,-17-35 1,-18 17-16,0-17 16,0-18-1,0 36-15,0-19 16,0-34 0,0 52 15,-36 18 31,-52 35-46,88 1 0,-18 70 15,18-18-16,0-18-15,0-17 0,18-17 16,53 52 0,52 0-1,106-70 1,36-1 0,-89-17-1,-70-53 1,-88 0-16,0-17 15,-18-89 1,0 53 0,0 36-16,0-36 15,0 35-15,0-52 0,-18 52 16,0-17 0,-17 35-16,-53-159 31,70 195-16,18-1 1,-18 1 47,18 140-48,0-35-15,0-17 16,0 17-16,0 18 15,0 0-15,0-1 16,106 248 0,-17-176-1,-1 34 17,0-34-32,0-36 31,-17 0-16,34 35 1,-52-123-16,0 35 16,71 36-1,-89-89-15,-17-17 16,-1-1-16,1 1 16,0 0-16,35-18 46,-18-71-14,-35 18-17,0-158 1,-71-1 0,1 124-1,-18-18 1,17 53-16,-17 18 0,52 17 15,1-17-15,18 35 32,122-18 93,37-88-110,-107 53 1,0 18-16,0-88 16,-35-107 15,0 124-31,0-35 15,-176-353 1,123 336-16,-18 17 16,-34-106-1,69 158 1,36 54-16,-17 0 16,17 70 77,106 336-61,-89-248-17,107 195 16,-107-265-31,1-18 16,17 35 0,1-34-1,-1-19 17,0 19-17,0-19-15,36 1 16,-36-18-16,0 17 15,36 1 1,0-18 15,-19-18-15,19-34 0,-36 16 15,-17 19-31,-18-1 31,0 0-15,0 1-16</inkml:trace>
  <inkml:trace contextRef="#ctx0" brushRef="#br0" timeOffset="35418.83">27428 8484 0,'-17'-17'110,"123"-54"-95,17 53 1,18-34-16,-53 34 16,1 0-16,-1-17 15,-88 123 79</inkml:trace>
  <inkml:trace contextRef="#ctx0" brushRef="#br0" timeOffset="36667.97">25506 11412 0,'0'-17'32,"17"-36"-17,19 53 1,-1-18-16,53 18 15,36 0 1,-36 0 0,-70 18-16,52 35 15,-52-36 1,17 36-16,-17 53 31,-1-18-31,1-35 16,-18 88-1,0-123 1,0 35 0,0-71 62,0-123-63,0 88-15,0 0 16,0-53 0,18 36-1,-1 17-15,107-70 32,-36 87-17,53 19 1,-53 17-1,-70 0 1</inkml:trace>
  <inkml:trace contextRef="#ctx0" brushRef="#br0" timeOffset="37112.78">26688 11112 0,'35'318'62,"-35"-247"-46,18-1-16,-1-17 16,1-18-16,-18-17 15,17 0-15,-17-1 16</inkml:trace>
  <inkml:trace contextRef="#ctx0" brushRef="#br0" timeOffset="37403.14">26635 10777 0</inkml:trace>
  <inkml:trace contextRef="#ctx0" brushRef="#br0" timeOffset="40302.96">26935 11236 0,'52'71'31,"-104"-142"-31,175 230 16,-88-124-16,-17 36 15,17-36-15,-17-18 16,17 19-16,-17-36 16,-1 0-1,54 0 1,-18-53 0,17-35 15,-70-1-16,0 1 1,0 71-16,0-1 16,0-35-1,-17 35-15,17 1 16,-35-1-16,-1 18 16,-34 0-1,52-18 1,-17 18-1,-18 0 1,18 0 0,17 0-1,-17 36 1,35 87 0,0-35 15,0-52-31,0-1 15,0 0-15,35 1 0,0-1 16,-17-18 0,70 1-1,-70 0-15,17-18 0,-17 0 16,35 0 0,-36-71-1,-17-17 1,0 35-1,0 18-15,0 17 16,0 1-16,0-1 16,0 0-16,18 89 93,-1 105-77,1-105 0,88 282-1,-106-265-15,35 18 16,18-18-16,-18 0 16,1 53-1,-19-35 1,19-18-1,-36-35 1,0-35-16,0-1 16,-142-34 46,72-36-46,-1-18-1,1-35 1,52 71-16,18 17 16,-17-70-1,17 0 1,0 35-16,0-17 16,0-72-1,0 90-15,17-19 16,18-35-1,-17 18-15,0 35 16,-1-70 0,36 70-16,-35 0 15,0 17 1,17-175 15,-18 123-15,-17-1-1,0 54-15,0-35 16,0 17 0,0 17-16,0 1 15,0-18-15,0 18 16,0 0 0,-17 17-1,-1 0 1,1 54 46,17 175-30,35-70-1,18-35-16,-36-71-15,19 36 16,17 17 0,-53-52-16,17-1 0,-17-18 15,18 1 1,-18 0 15,0-54 47,0-211-46,0 212-17,0-53 1,18 53-16,-1 17 0,18 18 15,1 0 1,34 0 0,-17 0-1,18 88 1,-36-52 0,0 69-1,1-52-15,-36 0 16,17-17-16,1-1 15,-1 35 1,-17-52 0,0 0-16,18-1 31,35-17 0,18-53-15,-36-88-1,18-123 1,-53 52 0,0-17-1,0 123 1,0 18-16,-18 17 31,18 1-15,0 52-16,0 0 15,0 54 110,0 16-109,0 19-16,35-18 16,36 88-1,-36-53-15,-17 0 16,35 1-16,-36-54 16,19 18-16,-19 0 15,1-18-15,17 0 16,18 53-1,-35-52 1,-1-19 0,1 1-1,0 0 1,-1-18 0,-17 17 15,36-17 0,34 0-15,-52 0-16,0-17 15,-18-1-15,17-17 16,1 17-16,-18 0 16,0 1-1,0-18 16,0-1-15,0 19-16,0-19 16</inkml:trace>
  <inkml:trace contextRef="#ctx0" brushRef="#br0" timeOffset="40829.56">28081 10724 0,'0'-35'31,"88"-35"32,-17 52-48,176-53 1,53 18 0,-89 1-1,-175 34 1</inkml:trace>
  <inkml:trace contextRef="#ctx0" brushRef="#br0" timeOffset="43029.87">27093 4410 0,'36'0'47,"34"-36"-31,-17 36 62,-35 0-62,-1 0-16</inkml:trace>
  <inkml:trace contextRef="#ctx0" brushRef="#br0" timeOffset="43510.05">27146 4727 0,'0'-17'31,"18"17"-31,17-18 16,0 18-16,36-18 31</inkml:trace>
  <inkml:trace contextRef="#ctx0" brushRef="#br0" timeOffset="63817.02">27728 4110 0,'0'53'62,"0"17"-46,0-17-16,0-17 0,0-1 15,0 0-15,0 0 16,0 1-16,0-19 16,0 54-1,0-36 1,0 36-1,18-54 17,-18 1-17,18-18-15,-1 18 32,19-18-32,16 17 15,-34-17 1,0 0-16,17 0 15,0 0 1,1-35 0,-1-18-1,-18 53-15,-17-18 16,0-17 0,0 0 62,-17 17-78</inkml:trace>
  <inkml:trace contextRef="#ctx0" brushRef="#br0" timeOffset="64150.85">27817 3722 0,'0'-18'47</inkml:trace>
  <inkml:trace contextRef="#ctx0" brushRef="#br0" timeOffset="77702.16">29527 6544 0,'53'0'94,"-35"-18"-79,0 18 1,-1 0 109</inkml:trace>
  <inkml:trace contextRef="#ctx0" brushRef="#br0" timeOffset="78285.78">29563 6597 0,'53'-18'63,"0"18"-48,-53-17-15,53 17 32,-36 0-17</inkml:trace>
  <inkml:trace contextRef="#ctx0" brushRef="#br0" timeOffset="80758.32">12965 6085 0,'0'0'0,"-18"18"0,0 0 15,-17-1 1,17 19-16,-17-1 16,-18 18-1,18 0-15,17-18 16,-17 71 0,0-18-1,17-35 1,-17 0 15,17 17-15,18-34-1,0 34 1,0-34-16,0-1 16,0 35-1,0-34-15,0-1 16,35 18-16,18-18 15,-17 0-15,87 71 16,1-71 0,52 18-1,-53-53 1,19 0 0,-54 0-1,-71 0 1,19 0-1,-19-17-15,1-1 0,-18 0 32,0-17-32,0 0 15,0-71 17,0 53-32,0 18 0,0-18 15,-35-159 16,-36 106-15,36 18 0,-18 18-1,35 52-15,1 18 16,-36-53 0,35 36-1,18-1-15,-35 0 16,17 18-1,1-17-15,-1 17 32,-35 70 46</inkml:trace>
  <inkml:trace contextRef="#ctx0" brushRef="#br0" timeOffset="88454.67">4815 11342 0</inkml:trace>
  <inkml:trace contextRef="#ctx0" brushRef="#br0" timeOffset="89598">5539 12753 0</inkml:trace>
  <inkml:trace contextRef="#ctx0" brushRef="#br0" timeOffset="104253.66">30162 6156 0,'0'88'62,"0"36"-46,0-36-16,0-35 16,0 141-1,0-141 1,0 0-16,0 17 15,0 1 17,0-54-32,0 1 0,0 0 31,0-54 125,36-246-125,-19 106 1,1 105-17,-18 36-15,0 0 0,0 17 32,18-35-17,-18 18 16,0 17-15,17-17-16,-17-18 31,18 18-15,-18 17 15,18 18 32,-18 18-48,0-1-15,17 36 16,19 35 0,-19 36-1,54 17 1,-36-53-1,0-35-15,-35-18 16,36 36 0,-19-18-1,1-18-15,-1-17 16,1 17 0,-18-17-1,18-1 79,-1-17-78,1-35-16,-18 0 15,18-18-15,-18 18 16,0-36-16,0 18 15,0-53 1,0 18 0,0 35-16,0 18 15,0 0-15,0-18 16,0 17 0,0-34-1,0 52 1,0 1-16,17-19 15,1 36 95</inkml:trace>
  <inkml:trace contextRef="#ctx0" brushRef="#br0" timeOffset="104874.73">30868 6667 0,'35'0'94,"-17"0"-78,0 0-16,35-17 31,-1 17 0,-16-18-15,-19 18 62</inkml:trace>
  <inkml:trace contextRef="#ctx0" brushRef="#br0" timeOffset="105697.89">31309 6262 0,'0'35'78,"0"124"-47,0-142-15,0 107 0,0-89-1,0 18 1,0-35 0,0-1-1,0 1 79,18-18-78,-1 0-1,1 0 16,0 0-15,-1 0 0,1 0-1,-1-18 1,1 1 0,-18-19-1,0 1 1,18 0-1,-18-36 17,0 36-17</inkml:trace>
  <inkml:trace contextRef="#ctx0" brushRef="#br0" timeOffset="106107.4">31362 5980 0</inkml:trace>
  <inkml:trace contextRef="#ctx0" brushRef="#br0" timeOffset="114526.88">16827 6209 0,'-35'0'31,"18"0"-16,-1-18 1,0 18 0,-17-17-1,17 17-15,1 0 16,-54 17 0,18 19-1,36-19 1,-1 18-1,-17 71 1,35-53 15,0-18-31,0 1 16,0 17 0,0 17-1,0-52-15,0-1 16,0 19-16,0-19 15,0 1-15,17 17 16,1-17 0,0 17-16,-1-17 15,19 35 1,-19-53 15,54 17-15,17-17-1,35 0 1,-52 0 0,-18 0-16,0 0 31,-36 0-15,1-35-1,0-35 1,-18 34-16,0 19 0,0-36 15,0-35 1,0 35 0,0-53-1,-18 53 1,0 18-16,1-36 16,-18-35-1,17 89 1,0-1-16,-35-35 15,36 35 17</inkml:trace>
  <inkml:trace contextRef="#ctx0" brushRef="#br0" timeOffset="120648.73">16845 7073 0,'-18'0'125,"-140"-17"-109,87 17 0,18 0-16,-17 0 15,52 0 1,-17 0-1,17 0 1,-35 0 15,18 0-31,-36 0 16,-87 0 0,34 0-1,54 0 1,-71 0-1,-71 0 1,53 0 0,36 0-1,70 0-15,17 0 16,1 0-16,0 0 16,17 0-16,1 0 15,-19 0 1,1 0-16,0 0 15,-1 0-15,1 0 0,-35 0 16,-1 0 0,-141 0 15,124 0-15,18 0-1,-1 0 1,36 0-16,0 0 15,-18 0-15,0 0 16,-35 0-16,52 0 16,-17 0-16,18 0 15,17 0 1,-17 0 62,-141-18-47,123 18-31,-18 0 0,18 0 16,18 0 0,0 0-1,0 0 141,-1 18-140,-52-1 15,88-70 172</inkml:trace>
  <inkml:trace contextRef="#ctx0" brushRef="#br0" timeOffset="121465.53">13300 6862 0,'-36'35'110,"19"-35"-95,-1 35-15,1 0 16,-19 18-1,36-35-15,-53 35 16,36-36 15,123 54 110,52 17-125,-87-70-16,-1 17 15,-17 18 1,-17-53 62,-1 18-62,-18-18 46,19 0-31</inkml:trace>
  <inkml:trace contextRef="#ctx0" brushRef="#br0" timeOffset="131214.37">28363 3986 0,'53'0'47,"318"0"-16,-318 0-31,-36 0 0,1 0 15</inkml:trace>
  <inkml:trace contextRef="#ctx0" brushRef="#br0" timeOffset="131579.84">29034 3687 0,'0'17'47,"53"89"-31,17 88-1,-17 0-15,0-123 0,-18 17 16,18 35-1,-35-105-15,-1 35 16,1 17 0,-18-52-1,0 17-15</inkml:trace>
  <inkml:trace contextRef="#ctx0" brushRef="#br0" timeOffset="145845.81">16616 3475 0,'0'35'63,"17"-17"-47,1 52-1,0-34 1,35 17-16,-18-18 15,0 0-15,-17-35 16,35 0-16,35 0 16,35-88 15,-87-18-31,-1 53 0,36-70 31,-1-1-15,54 18-1,-72 89 1,-34-1 0,-18 36 31</inkml:trace>
  <inkml:trace contextRef="#ctx0" brushRef="#br0" timeOffset="151462.37">16686 5274 0,'36'-18'31,"52"107"1,-71-37-17,36 107 17,-17-71-17,-36-17 1,0-36-16,0-17 15,0 17-15,0-17 16,0 17 15,-36 0-15,1-35-16,0 0 16,0 0-16,-54 0 15,72 0 1,-1 0 15,0-17-15,18-19-1,0-16-15,0 16 16,0-34-16</inkml:trace>
  <inkml:trace contextRef="#ctx0" brushRef="#br0" timeOffset="151750.75">16563 5115 0,'70'-17'110</inkml:trace>
  <inkml:trace contextRef="#ctx0" brushRef="#br0" timeOffset="152364.04">17145 5345 0,'18'17'31,"211"-17"0,-88-35-15,-106 35-16,-17 0 15,17 0 64</inkml:trace>
  <inkml:trace contextRef="#ctx0" brushRef="#br0" timeOffset="152703.78">17092 5697 0,'106'0'31,"-53"-17"-31,88-1 16,53 0 0,-18-17-1,-123 35 1</inkml:trace>
  <inkml:trace contextRef="#ctx0" brushRef="#br0" timeOffset="153319.37">17886 4939 0,'70'0'15,"-140"0"-15,281 0 32,-193 18-32,17 17 15,-35 53 1,18 35-1,-18-87-15,0-19 16,0 1 0,-18 0 62,71-1-63,18 19 1,-53-1 0,-18 35-1,0-34 17,0-1-17,-18 18 1,0-35-16,1-18 15,-54 35 1,53-35 0,-52 17-1,35 1-15</inkml:trace>
  <inkml:trace contextRef="#ctx0" brushRef="#br0" timeOffset="154181.23">18380 5327 0,'35'-35'109,"0"35"-93,18 0-16,-18 0 16,107-18-1,-90 18 1,-34-18-16</inkml:trace>
  <inkml:trace contextRef="#ctx0" brushRef="#br0" timeOffset="154623.62">18768 4957 0,'17'52'63,"1"37"-47,-18-36-16,0-1 0,0-16 15,18 34 1,-1-34-1,-17-19 1</inkml:trace>
  <inkml:trace contextRef="#ctx0" brushRef="#br0" timeOffset="154999.65">18979 5203 0,'18'-17'32,"35"17"-17,106 0 1,-1 0-1,-16 0-15,52-18 16,-159 18 0,-17-17 15</inkml:trace>
  <inkml:trace contextRef="#ctx0" brushRef="#br0" timeOffset="155335.6">19332 5362 0,'18'0'31,"70"0"16,53 0-31,-35 0-1,-71 0 1,-17 0-16,52 0 47</inkml:trace>
  <inkml:trace contextRef="#ctx0" brushRef="#br0" timeOffset="156029.34">20126 4815 0,'0'0'0,"53"0"16,-18 0-16,-17 0 15,17 0 1,-17 53-1,-18-35 1,0 35-16,0-35 16,0-1-16,0 1 15,0 17-15,-18 18 32,-35-53-1,18 0-16,17 194 95,18-106-95,0-53 1,18 1-16,-18-19 0,88-17 78,88 0-62,-52-17-1,-54 17-15</inkml:trace>
  <inkml:trace contextRef="#ctx0" brushRef="#br0" timeOffset="156822.74">28205 8643 0,'0'0'0,"194"-71"31,70 19-15,-87 34-1,-125 0 17</inkml:trace>
  <inkml:trace contextRef="#ctx0" brushRef="#br0" timeOffset="157262.04">28522 8696 0,'18'0'94,"282"-53"-63,-195 35-31,37 1 16</inkml:trace>
  <inkml:trace contextRef="#ctx0" brushRef="#br0" timeOffset="158127.76">29281 8184 0,'35'0'110,"0"106"-95,0-53-15,1 53 16,34 35 0,-35 0-1,-35-70-15,0-54 16,0 54-16,0-36 15,0 18 1,0-35 0,0-1-16,0 1 15,-52 17 17,-1-35-17,-18 0 1,-17 0-1,53 0-15,-1 0 16,-34-35 0,52 35-16,1-18 15,-1 1 32,18-18-31</inkml:trace>
  <inkml:trace contextRef="#ctx0" brushRef="#br0" timeOffset="158478.23">29069 8026 0</inkml:trace>
  <inkml:trace contextRef="#ctx0" brushRef="#br0" timeOffset="158982.54">29792 8431 0,'18'-53'63,"193"1"-48,-87 34-15,-54 18 16,-17-18-1</inkml:trace>
  <inkml:trace contextRef="#ctx0" brushRef="#br0" timeOffset="170435.83">30709 7973 0,'-17'35'110,"17"53"-95,0 0-15,0-17 16,17-18-16,-17 35 16,0-53-16,0 18 15,0-35-15,0 0 32</inkml:trace>
  <inkml:trace contextRef="#ctx0" brushRef="#br0" timeOffset="171446.78">29545 10442 0,'0'18'16,"18"-18"15,88 0 1,-71 0-1,0-18-16,0 18 1,1 0 0</inkml:trace>
  <inkml:trace contextRef="#ctx0" brushRef="#br0" timeOffset="172010.86">29580 10689 0,'89'-17'78,"-54"-19"-63,-17 36-15,-1 0 16,18-17 0,-17 17 77</inkml:trace>
  <inkml:trace contextRef="#ctx0" brushRef="#br0" timeOffset="190724.67">29986 10054 0,'18'18'47,"-1"299"-32,-17-193 1,0-18-16,0 141 31,18-195-31,-18 19 0,0-36 16,18 1 15,-18-195 47,0 0-62,0 53-16,0 36 15,0-1-15,0-17 16,0-88 0,0 105-1,0 0-15,17-17 0,-17 53 16,18-71 15,0 88 47,52 89-62,-52-18-16,52 70 16,-34-70-16,34 71 15,107 52 1,-142-141-16,0 1 15,-17 34-15,-1-52 16,1 0 0,17-18 93,1-36-93,-19-34-16,1-1 15,52-140 1,-52 105-16,-18-35 16,18-195-1,-1 231 1</inkml:trace>
  <inkml:trace contextRef="#ctx0" brushRef="#br0" timeOffset="191534.6">30992 10072 0,'0'17'47,"141"-17"-32,-88 0 1,88 0-1,-71 0-15,-35 0 16,-17 0-16,0 0 16,-1 0 46</inkml:trace>
  <inkml:trace contextRef="#ctx0" brushRef="#br0" timeOffset="192229.33">31574 9631 0,'0'-18'47,"35"1"-32,-17 34 1,-1 18-16,36 89 15,35 70 1,-70-141 0,35 35-16,-36 0 0,1 18 15,17 35 1,1-88 0,-19 35-16,1 1 15,-18-72 1,0 18-16,0-17 0,0 0 15,-18 52 1,-35-17 0,0 0-1,36-53 1,-1 0 46,-52-53-46,70 36-16,-18-19 16,-53-70-1,54 71-15,-1-18 16,18 0-16,-17-53 16</inkml:trace>
  <inkml:trace contextRef="#ctx0" brushRef="#br0" timeOffset="192540.59">31644 9260 0</inkml:trace>
  <inkml:trace contextRef="#ctx0" brushRef="#br0" timeOffset="201092.59">17709 6914 0,'-17'18'31,"123"17"-15,-36-17-1,36 0 1,17 17 0,160-17-1,-107-18 1,-52 17-16,105 36 16,18-53-1,-71 0 1,-88 0-1,36 18 1,-54-18-16,-17 0 0,53 17 31,123-17-15,-140 0 0,34 0-1,1 0 1,-1 0-1,-17 0 1,0 0 0,-71 0-1</inkml:trace>
  <inkml:trace contextRef="#ctx0" brushRef="#br0" timeOffset="211174.58">29122 2293 0,'0'-18'109,"-71"18"-93,-88 0-1,-105 0 1,88 0-16,17 0 16,-53 0-1,0 0 1,89 0-16,52 0 15,-17 0 1,-53 0 0,88 0-16,-35 0 15,-18 0-15,36 18 16,-266 17 0,107-17-1,0 35 16,0-35-15,-18 34 0,-53-52-1,18 0 1,176 0-16,0 0 16,-71 18-1,89-18-15,35 18 16,-52-1-1,69-17-15,-34 0 16,-124 36 0,105-19-1,1-17 1,53 0 0,0 0-16,-1 0 15,-34 0 16,35 0-31,17 0 16,0 0 0,1 0-1,-19 36 126,-52 158-110,88-142-31,-17 54 16,-1 35 15,18 36-15,0-71-16,0 17 0,0 54 31,0 105-15,0-124-1,18 1 1,17-71-16,-35-35 15,17 88 1,19 53 0,17-70-1,-36-18-15,1 53 16,53 52 0,-54-158-1,1 18-15,-1 70 31,19-53-31,-36-35 0,17 35 16,1 71 0,0 35-1,35 0 1,-36 0 0,1 35-1,-1-17 1,36-18-1,-35 0 1,0-106-16,-18-17 16,17-1-16,19 1 15,-19 140 1,1-34 0,-1-1-1,-17-17 16,18 70-15,17-17 0,1 0-1,-36-107-15,17-34 16,1 53-16,17-19 16,-17-16-16,0 34 15,-18-52-15,17 17 16,-17-18-16,18 19 15,17 122 1,-17-123 0,-18 106-1,0-70 1,0 35 0,0 35-1,0 17 16,0-105-31,0 35 16,0 124 0,0-124-16,0-35 15,17 158 1,-17-123-16,18-35 16,35 124-1,-53-107-15,18-17 16,-1 123-1,18-70 1,-35-18 0,0-35-1,0-18 1,0 36 15,18-36-31,-18-35 16,0-18-16,0 0 15,0 1 1,0-1 0,0-18-16,106-17 109,547-52-78,87 52-15,-316-18 0,-248 18-1,1 0-15,228 0 31,-299 0-15,370-88 0,-123 88-1,88 0 1,-88 0 0,35 0-1,-35 0 1,-1 0-1,-175 0-15,-1 0 16,195 0 0,-160 0-16,-34 0 15,175 0 1,-140 0-16,-35 0 16,316 0 15,-193 0-31,-18-18 31,-140 18-31,52-53 16,-18 36-1,-176-36 1,0 35 15,0 0-15,0-17 15,0 0-15,0-1-1,0-52 1,0-18 0,0-88-1,0 36 1,0-89 15,0 176-31,0-70 16,-35 18-16,17-19 15,-35-193 1,0 124-16,53 52 16,-35-17-16,17 70 15,1-53-15,-19 18 16,-34-300-1,35 194 1,-1 0 0,19 141-1,-19-53-15,19 18 16,17 18-16,-53-159 16,18 17-1,-1 71 1,19 53-16,-19-159 31,19 159-31,-19 0 16,-34-353-1,70 388 1,-71-405 0,18 211-1,-17 0 1,-18-53-1,70 53 1,-35 106-16,53 88 16,-35-35-1,0 18-15,-36-107 16,0-17 0,36 142-1,18-19-15,-72-105 31,54 70-31,17 89 0,1-19 16,-36-34 0,0-124-1,35 176-15,-35 1 16,18-89 0,0 18-1,-36 0 1,54 53-1,-1 52-15,0-34 16,1 35 0,17-18-16,-18 0 15,0 17-15,1 1 16,-18-18-16,35 18 16,-53-71 15,17 71-16,-52 17 142,-229 18-142,52 0 1,124 0 15,53 0-31,35 0 0,-18 0 16,18 0 15,18 0-31,0 0 16,0 0-1,17 0-15,0 0 16,-35 0 0,36 0-16,-1 0 15,-88 0 1,0 0-1,-35 0 1,53 0 0,0 0-1,-18 0 1,71 0 0,-36-17-1,18-1 16,18 18-31,17 0 0,-17 0 16,0-18 0,0 18-1,-71-17 1,35 17 0,18 0-1,18 0-15,0 0 16,-1-18-1,-34 0 1,35 18 0,-1 0-16,-17 0 15,36 0 1,-1 0-16,-17 0 16,17 0 30</inkml:trace>
  <inkml:trace contextRef="#ctx0" brushRef="#br0" timeOffset="-207563.49">17727 6703 0,'-53'53'94,"0"0"-79,18-18-15,0 0 16,-1 0-16,1-17 16,0 0-1,17-1-15,18 1 141,18 17-110,17-17-31,36 17 16,140 53-1,-122-70 1,-37 0 78</inkml:trace>
  <inkml:trace contextRef="#ctx0" brushRef="#br0" timeOffset="-206504.38">20285 6914 0,'158'53'78,"-105"-35"-62,177 53 15,-160-54-31,54 18 16,-71-17-16,0 0 16,-18-18-1,-18 17 188,-17 54-187,-17-1 0,-36 125-1,18-90 1,35-87-1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3:58:48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16122 7708 0,'-35'18'62,"-18"158"-46,35-123-16,18-35 15,-18 17-15,18 0 16,-17 1 0,-1-36 62,18-18-63,0-53 1,18-17 0,-1 53-16,-17 0 15,18-1-15,-18 19 16,35-36-1,18 53 95,124 70-79,-107-34-31,-17 17 0,53 35 31,-106-71-31,18-17 16</inkml:trace>
  <inkml:trace contextRef="#ctx0" brushRef="#br0" timeOffset="2809.5">16122 7708 0,'18'53'125,"-18"-18"-109,0 1-16,0 17 16,35 123-1,-35-88 1,0 36-1,0-54 1,0-17 0,0 0 15,0 18-15,0-36-1,0 18 1,0-18-16,0-17 15,0 70 1,0-70-16,0 34 16,0 19-1,0 17 1,0 0 0,0-17-1,0-1 1,0 54-1,17-36 17,-17-35-32,18 0 0,-18 35 31,0-53-31,0 18 16,0 18-1,0-1-15,0-52 16,0 106-1,0-19 1,18-16 0,-18-1-1,17 18 1,-17 35 0,18-18-1,0-17 1,-1 18-1,1-89 1,-18 0-16,18 106 31,17 106 1,-35-106-17,53-17 1,-53-36-1,0-53-15,17 18 16,1 18 0,-18 17-1,18-35-15,-18-36 16,17 89 0,-17-88-16,0 52 15,18 54 1,0-54-1,-18 1-15,17 70 16,-17-53 0,0 1 15,0-1-15,0 0-1,0-18 1,0 19-1,0-19 1,0 18 0,0-17-16,0-36 15,0-17-15,0 52 16,0-34-16,0-19 16,0 160-1,0-89 1,0 0 15,0-17-31,0-1 31,0-17-15,0-35 0,0-1-16,0 1 15,0 17 1,0-17-16,0 0 15,0-1-15,0 1 16,0 35 0,0-36-16,0 1 15,0 35 1,0-35 0,0-1-16,0 19 15,0-19 1,0 1-1,18 0 48,0-18 15,-18-18-62,-36-17-1,-34-18 1,17 17 0,35 1-1,1 17 1,-1 18 46,0 0 95,1 0-126,-1 0-16,18 53 1,35 18 0,53 0 15,-35-1-15,-17-17-1,-36-35-15,17-18 94,1 0-78,123-89-1,-88 19 1,17-54-1,-17 36 1,0 18 15,-53 52-15,0 0 156</inkml:trace>
  <inkml:trace contextRef="#ctx0" brushRef="#br0" timeOffset="16190.39">4322 3616 0,'17'35'157,"1"106"-126,-18-70-31,17-18 0,-17 53 31,0-18-15,0-18-16,18-17 15,-18 0-15,0-17 16,18 140 0,-18-123-1,35 158 1,0-87 0,-17-18-1,-18-36 1,0-17-16,0 0 15,0-18-15,0 71 16,0-53-16,0 35 16,0-35-1,0 53-15,0-53 0,0 53 16,0-53 0,0 53-16,0-18 15,0 124 1,0-142-1,0 124 1,0-106-16,0-35 16,0 88-1,0-17 1,0-36 0,0-35-16,0-18 15,0 0-15,0-17 16,0-106 109,0-88-125</inkml:trace>
  <inkml:trace contextRef="#ctx0" brushRef="#br0" timeOffset="17472.64">4269 3563 0,'0'176'79,"-53"54"-48,35-177-31,-35 52 15,53-87 1,-18 0 0,18-54 140,36-193-125,-19 159-15,1 34-1,0 19 1,-18-1-16,17 0 16,1 1 31,35 17 15,53 0-46,-53 35-1,52 36 1,-105-54-16,53 36 16,0-18-16,0 36 15,18-18 1,-36 17-16,71 72 15,-53-54 1,-36-71-16,19 36 16,-1-17-16,-35-19 15,18 1 1</inkml:trace>
  <inkml:trace contextRef="#ctx0" brushRef="#br0" timeOffset="18474.03">4939 5133 0,'18'0'79,"-1"53"-64,-17-18 1,18 0-16,-18 54 15,17-1 1,-17-35 0,18 0-16,-18-18 0,0 0 15,35 53 1,-35-70 15,18 17 16,17-17-16,-17-18 1,35-35-1,-53 17-16,0 0-15,0 1 16,17-54 31,-17 18-16,0 36-15,0-1-1,0-17 1,0 17-16,0 0 16</inkml:trace>
  <inkml:trace contextRef="#ctx0" brushRef="#br0" timeOffset="18833.62">4921 5009 0</inkml:trace>
  <inkml:trace contextRef="#ctx0" brushRef="#br0" timeOffset="19360.05">5433 5203 0,'106'0'78,"-18"0"-62,-53 0-16,0 0 31,-17-17-15,0 17 15,-1 0 0</inkml:trace>
  <inkml:trace contextRef="#ctx0" brushRef="#br0" timeOffset="19774.88">5803 4904 0,'35'35'62,"1"106"-46,-19-88-16,1 17 15,17 19 1,-35-72-16,0 1 16,0 35-1,0-18 1,0 0-16</inkml:trace>
  <inkml:trace contextRef="#ctx0" brushRef="#br0" timeOffset="22307.73">4551 7073 0,'0'18'125,"0"105"-109,0-70 0,0 0-16,0 18 15,0 70 17,0 0-17,0-71-15,0 19 0,0-19 16,0 36-1,0 194 1,0-230 0,0 36-16,0-18 0,0-17 15,0 123 1,0 18 0,17-18-1,36-53 1,-35 18-1,-18-54 1,0-16-16,0-1 16,18 0-16,-18 18 15,0-18-15,0 18 16,0-36 0,0 177-1,0-88 1,17 0-1,1-18 1,-18 35 0,0-34-1,0-37 1,0-69-16,0 17 16,0-18-16,0 18 15,0 17-15,0 1 16,0-18-16,0 0 15,0 70 1,0-70 0,0 0-16,0 18 15,0 70 17,-18-141-17,18 17 1,-17 1 31,-1-18-32,-53-18-15,19-52 16,-19 34-16,18-16 16,0-19-16,-17 36 15,-36-124 1,35 18-1,18 88 1,53 35 0,0 1-1,0-1 1,0 0 0,-17 1 46,17 158-15,194 141-16,-53-70-15,-106-142-1,-17-52 1,-1 0-16,1 17 16,0-18 15,-1 1-31,-17 0 16,53 35-1,-35-36-15,-1-17 16,1 36-1,17-19 1,1 19 15,-1-1-15,-17-35-16,17 17 16,18-17 62,70-176-47,-35 17-15,-52 71-1,34-35 1,-52 87-1,0 1 1,17-35 47,-18 70-48,1-53-15</inkml:trace>
  <inkml:trace contextRef="#ctx0" brushRef="#br0" timeOffset="23523.32">5098 9278 0,'0'35'63,"0"54"-48,0 16-15,0 1 16,-18 0-16,0 17 16,18-52-16,0 17 15,-17 53 1,17-123-16,0 17 16,0-17-1,0-53 63,0-177-46,17 124-32,1 17 0,-18-17 15,18 17 1,-18-87-1,53 34-15,-53 71 16,17 0 0,1 18-1,-18 17 1,17 1 46,107 140-30,-54 1-17,19 17 17,-89-88-32,35-18 0,-17 18 15,17 18 1,0-19-1,-17-34-15,-18 0 16,17-1 0,1-140 124,17-36-124,-35 53-16,18 18 16,17-88-1,-17 140 1,-18 19-16,0-1 78,18 18-78</inkml:trace>
  <inkml:trace contextRef="#ctx0" brushRef="#br0" timeOffset="24007.85">5962 9525 0,'18'18'94,"123"-18"-63,-106-18 0,0 0 0,1 1-15,-19-1 0,-17 0-1,18 1 1</inkml:trace>
  <inkml:trace contextRef="#ctx0" brushRef="#br0" timeOffset="24556.99">6297 9137 0,'18'-18'63,"-1"142"-48,1-54-15,-18-17 16,18 35-1,-1 1 1,-17-72 0,18 1-16,-18 0 31,18-1-15,-1-17-1,1 0 1,-1 0 15,19 0-15,-19-53-16,-17 0 31,0-17-15,0 52-1,0-35 1</inkml:trace>
  <inkml:trace contextRef="#ctx0" brushRef="#br0" timeOffset="24825.2">6244 8767 0,'0'0'0</inkml:trace>
  <inkml:trace contextRef="#ctx0" brushRef="#br0" timeOffset="32881.03">529 7796 0,'35'0'47,"107"0"-16,-72 0-31,36 0 15,335 36 1,-318-1 0,54-17-1,158 34 1,-194-16-16,18-19 16,176 36-1,-194-35-15,-35-18 16,158 53-1,-175-35-15,16-1 16,19-17-16,-18 18 16,88 17-1,0-17 1,-124-1-16,19 1 16,16-18-16,-16 18 15,-19 17 1,54-35-16,17 0 15,-71 18-15,89-18 0,-53 0 16,194 0 15,-230 0-31,18 0 16,18 0 0,0 0-1,0 17 1,-18-17-1,18 18 1,53-18 0,-53 0-16,-18 0 15,-18 0-15,19 0 16,-19 0-16,1 0 16,-18 0-16,-1 0 15,-16 0-15,17 0 16,211 0 15,-105 0-31,-18 0 0,-35 0 16,264 0 15,-299 0-31,17 0 16,-17 0-16,17 0 15,-18 0-15,19 0 16,-36 0-16,-1 0 15,1 0-15,0 0 16,18 0-16,-36 0 16,36 0-1,-54 0 1,36 0 0,-35 0 77</inkml:trace>
  <inkml:trace contextRef="#ctx0" brushRef="#br0" timeOffset="34157.44">811 7514 0,'-17'0'47,"-36"0"-31,18 35-1,-1 1-15,1-1 16,-18 36-16,-53 17 15,36-35 17,-1 0-32,89-53 109,193 0-93,19 35-1,52 88 1,-159-70-16,-70-17 16,36-1-1,-72-18 1,1-17 62,88 0-62</inkml:trace>
  <inkml:trace contextRef="#ctx0" brushRef="#br0" timeOffset="35800.58">3845 7955 0,'0'0'0,"18"0"0,17 0 16,0 0 0,-17 0 62</inkml:trace>
  <inkml:trace contextRef="#ctx0" brushRef="#br0" timeOffset="38656.65">1817 7073 0,'0'18'94,"0"-1"-78,0 1-1,0 17 1,0-17 0,0 0-1,0 35 392,17 17-392,1-17 1,0-18-1,-18 18 1,0-17 0,0-19-1,0 36 1,0 0 0,0-35-1,-18-1-15,0 19 16,1-19-16,-1-17 15,-17 0 1,17 0 125,18-17-126,0-1-15,0 0 16,-17-35 0,17 36-1,0-19 1,0 19 78</inkml:trace>
  <inkml:trace contextRef="#ctx0" brushRef="#br0" timeOffset="39000.43">1746 6932 0</inkml:trace>
  <inkml:trace contextRef="#ctx0" brushRef="#br0" timeOffset="39519.37">2152 7285 0,'53'0'47,"70"0"-31,1 0-1,-54 0 1</inkml:trace>
  <inkml:trace contextRef="#ctx0" brushRef="#br0" timeOffset="40322.36">2699 7038 0,'17'-18'31,"-17"159"0,0-52-15,0-37-1,0-34-15,0 0 32,0 17-17,0-17-15,0-1 16,0 1-16</inkml:trace>
  <inkml:trace contextRef="#ctx0" brushRef="#br0" timeOffset="45009.45">8484 8061 0,'53'0'140,"-18"0"-124,142 71 0,-36-36-1,-106-35-15,1 35 156,-19-17-140,1-1 31,-18 19 62,-106 105-77,88-124-32,-17 19 15,35-19-15,-18 19 31,1-19 1,-1 1-17,-35-18-15,18 17 16</inkml:trace>
  <inkml:trace contextRef="#ctx0" brushRef="#br0" timeOffset="47855.5">5486 7373 0,'0'88'78,"0"36"-62,0-89 0,0 53-1,17-53 1,-17 1 0,0-19-1,0 1-15,0 17 16,0-52 140,0-36-140,0-18-1,0-17 1,0 17 0,0 19-1,0 16 1,0 19-16,0-19 15,0 1 1,18 0 0,0 17-1,-1 0 17,54 18-1,17 36-16,-53 17-15,1-36 16,52 54 0,-35 17-1,-36-53-15,1 1 16,17 34-16,-17-35 16,-1-17-16,1 17 15,0-17 1,-1 0 62,1-36-47,-18-35-31,0 0 16,18-88-1,-1 35 1,-17 36-16,0 34 16,18-34-1,-18 52 1,18 1 62</inkml:trace>
  <inkml:trace contextRef="#ctx0" brushRef="#br0" timeOffset="48427.31">6368 7514 0,'17'18'62,"19"-18"-30,16 0-17,-16 0-15,-1 0 0,18 0 16,0 0 0,-36 0-1,36 0-15,-35-18 31,0 1-15,-1 17 15</inkml:trace>
  <inkml:trace contextRef="#ctx0" brushRef="#br0" timeOffset="49144.3">6932 7161 0,'18'0'78,"17"106"-62,0-18-1,-17-35-15,70 106 32,-35-18-17,-53-106-15,0 1 0,0-19 16,0 19-1,0-1-15,0-17 16,0-1-16,0 18 16,-18 1-1,1-36 1,-36 0 0,35 0-1,-35 0 48,36-124-32,17 107-31,0-19 16</inkml:trace>
  <inkml:trace contextRef="#ctx0" brushRef="#br0" timeOffset="49556.18">6914 7003 0,'0'0'0,"0"-18"140,18 18-140</inkml:trace>
  <inkml:trace contextRef="#ctx0" brushRef="#br0" timeOffset="52721.2">4639 8167 0,'0'35'172,"18"0"-156,-1 1 0,-17-19 15,0 1-16,18 0 1,0-18 62,-18-18-62,0 0-1,0-17 1,0 17 0,-18-35-1,-17 53 32,-71 0-16,71 0-15,17 18-16,-35 17 16,18 1-1,17-19-15,0-17 16,18 36 46,53 16-46,-35-34 0,0-18 15,-1 0-15,36-18 15,-53-52 0,0 17-15,0 35-16,0 1 15,0-1 17,-17 0-17,-19 18 63,36 36-78,0-1 0,0 0 32,18 18-32,-18-35 0,18 35 31,17 0-16,-18-53 1,1 0 0,0 0-1,-1-36 1,-17-34 0,0-1-1,0 36 1,0 0-16,0-18 15,0 35 1,-17 1 15,-1 17 1,-17 35-17,35 53 1,0-53-1,0 18 1,35 18 0,0-54-1,-17-17-15,17 0 16,-17 0-16,17 0 16,-35-105-1,0 69-15,0 1 16,0 0-1,-17 17-15,-1 0 16,-35 36 15,18 17-15,17 18 15,0-35-15,18 0 15,18 52-15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4:18:58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9207 5697 0,'18'18'94,"0"-18"-16</inkml:trace>
  <inkml:trace contextRef="#ctx0" brushRef="#br0" timeOffset="7372.67">2328 6191 0,'0'88'93,"53"106"-77,-17-123-16,-36-36 16,35 36-1,-35-18 1,17-36 15,-17-34 63,-17-107-63,-1 36-15,-17 0-1,35 53-15,-18 17 16,18 0-16,0-17 16,-17 17-16,17-17 15,0 18-15,0-19 16,0 1 31,17-53-16,1 88-31,17-18 0,-17 18 16,-1 0-1,1 0 17,17 0-17,36 53 1,-36-18-16,0 18 15,1 0-15,-19-18 16,54 71 0,-53-70-16,-1-1 15,1 18 1,-18-89 140,-35-69-140,35 69-16,0 1 15,0-106 1,0 70 0,0 18-1,0 36-15,35-18 32,-18-1-17,19 19-15,-19 17 16,1 0-1,0 0 32,70 53-15,-35 35-17,35 88 1,-53-70-1,1-18 1,-36-70-16,17-1 16,1 19-1,-1-19 63,1-34 32,0-54-110</inkml:trace>
  <inkml:trace contextRef="#ctx0" brushRef="#br0" timeOffset="9017">3334 6085 0,'0'18'109,"17"17"-93,1 1-16,0 69 16,35 1-1,-18-35 1,-18-54-1,1 19 1,70-89 47,-52 18-48,-19 17-15,1 18 0,0-18 16,-18 1-1,0-19 1,0 19 0,0-1-16,0-17 31,0-18-15,0 35-1,0-35 1,0 36-1,0-1-15,0-35 16,-18 35 0,0-34-1,1 52 1,-1-18 0,0 18-1,1 0 1,-1 0-16,-35-18 31,18 18-15,0 0-16,-18 0 15,35 0 1,-17 0 0,17 0-16,0 18 31,1 0-16,-1 17 1,18-18-16,-17 19 0,17-19 16,0 36 15,0-17-31,0-1 16,35 35-1,35 36 1,-52-106-16,0 36 15,52-19 1,-52-17-16,17 0 16,-17 0-1,17 0-15,0 0 32,18-35-17,-35 17-15,0 1 16,-1-19-16,-17-34 15,0 35 1,0-1 0,0 1-1,0-18 17,0 0-17,0 35 1,0 36 124,53 106-124,0-54 0,-18-35 15,18 1-31,0-1 31,53 0-15,-71-52 109,-35-19-125</inkml:trace>
  <inkml:trace contextRef="#ctx0" brushRef="#br0" timeOffset="9672.82">3898 5874 0,'0'-18'31,"53"-52"-15,0 70-1,-35 0 17,-1 0-17,1 0 1,0 0-1,-1 35 1,1-18-16,-1 19 16,19 17-1,-19-18-15,-17 0 16,18 18 0,-18-35-16,0-1 15,18-17-15,-18 18 16,0 0-16,0-1 15,0 19 17,-36-19-17,19-17 48,-1 0-32,0-35-15,18 0-16</inkml:trace>
  <inkml:trace contextRef="#ctx0" brushRef="#br0" timeOffset="10383.93">4216 5592 0,'0'0'0,"-36"0"31,-17 0-16,36 17 1,-1 18-16,1 54 16,17-72-1,0 19-15,0 16 32,0-16-32,0 17 31,17-18-16,1-35 1,-1 18 0,1-1-16,0-17 15,52 0 1,-34 0 0,-19 0-1,1 0 1,0-17-1</inkml:trace>
  <inkml:trace contextRef="#ctx0" brushRef="#br0" timeOffset="11592.69">1199 4180 0,'71'0'47,"0"0"-31,34 0-16,19 0 15,35-17 1,-124-1 0,-17 0-16,-1 1 15,1-18 1,-18-1-16,0 1 31,0 0-15,17 52 77,72 266-61,-19-125-32,-52-69 15,52 105 1,-17-106-16,-17 35 16,-19-87-16,36-1 15,-35 0-15,-18-17 16</inkml:trace>
  <inkml:trace contextRef="#ctx0" brushRef="#br0" timeOffset="11975.72">1834 4745 0,'53'-35'15,"53"-1"1,-53 1 0,0 17-1,0 1-15,17-1 0,1 0 16,-53 1-1,17-1 17</inkml:trace>
  <inkml:trace contextRef="#ctx0" brushRef="#br0" timeOffset="12341.44">2346 4445 0,'0'-18'47,"71"107"-31,-1 52-1,36 0 1,-71-106-16,-35-17 16,18-1-1,-18 1-15,17 0 16</inkml:trace>
  <inkml:trace contextRef="#ctx0" brushRef="#br0" timeOffset="12602.14">2346 4304 0</inkml:trace>
  <inkml:trace contextRef="#ctx0" brushRef="#br0" timeOffset="14368.82">2487 4498 0,'106'106'62,"-18"-18"-46,-70-53-16,-1 0 16,19 36-1,-19-53 1,-34-124 109,-36 18-110,35 35-15,0 17 16,18 1-16,0 0 16,0 0-16,0 17 15,0 0 1,36 1 15,17 17-15,-36 0-16,36 35 31,0 0-15,-35-17-1,-1 52-15,19-34 0,-19-1 16,72 71 15,-19-53-15,-52-106 46,-18-53-46,0 53-16,0 18 16,0-18-1,53 106 79,123 106-63,-123-142-31,53-17 31,-53 0-15,-36-70 0,-17 34-16,0-17 15,0-52 1,0 69-16,0-34 16,-35 17-16,-18 0 15,0 18 1,36 35-1,-1 0-15,0 0 16,1 0 0,17 35-1,0 0-15,0 1 16,0 87 15,35-52-15,18-19-16,-18-16 15,71 34 1,-35-105 47,-124-353-32,0 282-31,0-106 15,0 124 1,0-35-16,35 70 16,-17-35-16,-36-53 15,54 88 1,-1 17-16,1 1 16,17 17 30,0 124 17,0 0-63,176 282 16,53-35-1,-123-230-15,-35-34 16,34 34-16,-69-52 15,34-18-15,-34-36 16,-36 1 0,35 17 31,-18 0-32,1 18 1</inkml:trace>
  <inkml:trace contextRef="#ctx0" brushRef="#br0" timeOffset="14982.32">2752 7638 0,'35'53'47,"53"176"-16,-70-176-31,35 35 0,-36-53 15,19 36 1</inkml:trace>
  <inkml:trace contextRef="#ctx0" brushRef="#br0" timeOffset="15296.07">2681 7514 0</inkml:trace>
  <inkml:trace contextRef="#ctx0" brushRef="#br0" timeOffset="16071.63">2875 7655 0,'71'106'31,"-1"70"-15,-34-123 0,16 18-1,-34-71-15,-18 35 16,18-17-1,-18-142 64,-53-70-64,35 124 1,18 17-1,0 18 1,0 17 0,18 18-1,-1 0 1,19 0 0,-19 0-16,1 0 15,35 0 1,17 35-1,-17 18-15,-17-18 0,-1-17 16,35 35 0,-34 18-1,17-19 1,-53-34 0</inkml:trace>
  <inkml:trace contextRef="#ctx0" brushRef="#br0" timeOffset="16639.56">3598 7514 0,'18'53'78,"88"-35"-16,-36-18-46,-52 0-16,17 0 16,18 17 46,-35 19-46,-18-1-16,0 0 15,0-17-15,0-1 16,0 19 0,0-19-1,-18-17 48,-17 0-48,35-17-15</inkml:trace>
  <inkml:trace contextRef="#ctx0" brushRef="#br0" timeOffset="17119.43">3722 7091 0,'70'53'47,"19"17"-31,-19 1-1,1 17 1,-36-53-1,35 18-15,-17 0 16,-35-18 0,17 1-16,-17-19 15</inkml:trace>
  <inkml:trace contextRef="#ctx0" brushRef="#br0" timeOffset="19565.75">3969 7444 0,'35'-53'93,"53"17"-77,-35 19-16,88-54 16,0 1-1,-105 52-15,-1 0 16,-17 18 0,-1-17-16,-17-19 62,-17-34-46,-19 35-1,19-1 1,-19 19 15,-34 17-15,35 0-16,-1 0 15,1 0-15,0 0 16,17 35-16,0 0 16,18 18-16,0-18 15,0 18-15,0-17 16,0 17-16,0-1 16,124 125-1,17-124 1,106-53-1,-106 0 1,18 0-16,-106-18 16,0-52-1,-53 17 1,0 0-16,0-71 31,-53 18-31,0 36 16,-18-18-1,36 52-15,17 19 0,1 87 94,17 107-78,35-142-1,36 18-15,-36-18 0,18 18 16,0-53 0,35 18-16,-53-18 15,36-18 1,-71 0 0,17-17-16,-17-18 15,18 0-15,-18 18 16,0-53-1,-35-18 1,-1 53-16,19 53 16,-71-53-1,70 53 1,0 0 15,1 0-15,-1 0-16,-17 0 15,-18 71 1,53-36-16,-18 18 16,18-18-16,0 36 15,0-54 1,0 19-16,0-1 0,18 53 47,-1-70-32,1-1-15,17-17 16,1 0-16,-1 0 16,53 0-1,-53-17-15,-17-1 16,0-52 0,-1 17-16,1-18 15,0-17 1,-18 35-16,0 35 15,0 1 1,0-1 0,70 142 46,-17-36-46,0-53-16,35 0 31,-35-17-15,-35-18-1,17-53 1,-35-17-16,0 17 16,0-36-16,0-16 15,0 69 1,-18 19 31,54 105 0,69 18-16,1-106-31,-53 0 0,-18 0 15,18 0 1,-35 0-16,17-18 0,-17 0 16,-18-87-1,-18-1 1,-105-18 0,-89 36-1,106 53-15,-17 35 16,70 0-1,0 0-15,35 17 16,-17 19-16,35 105 16,0-71-1,0 1-15,159 105 16,-71-140 0,36 17-16,-19-53 15,36 17 1,-52-17-1,-54-88 1,-35 0-16,0-336 31,-35 248-31,-1 17 16,-17 36-16,1 17 16,16 35-16,1 19 15,0 16 1,17 19 46,18 140-46,53 71 15,70-17-15,107 34-1,-89-70 1,-106-105-16,0-19 16,18 18-1,-17-35 63,17-35-62,17 18 0</inkml:trace>
  <inkml:trace contextRef="#ctx0" brushRef="#br0" timeOffset="20584.05">6703 6262 0,'0'88'93,"211"106"-61,-175-176-32,34-18 15,1 0 17,-18-53-1,-53-88-16,0 70-15,-18 18 0,-35-35 16,-70-36 0,-160 19-1,107 87 1,106 18 0,52 0-1,18 71 1,88 52-1,0-105-15,-17-1 16,158-17 0,-194 0-1,18 0 1,0-53-16,-17 18 0,-19-282 31,-140-19-15,-54 107-1,71 106 1,89 105 0,-1 53 46,124 318-46,-18-194-16,18 35 15,176 265 1,-141-265-16,36 35 16,-36-35-16,-18 0 15,-17-71 1,124 54 15,-160-336 0,-52-158-15,-54-36 0,-87 71-1,35 193-15,52 54 16,-34-18-16,35 53 16,17 0-16,-70 53 31,53 317-16,87-176 1,72 89 0,-54-19-1,-70-158 1</inkml:trace>
  <inkml:trace contextRef="#ctx0" brushRef="#br0" timeOffset="21850.04">3651 9349 0,'36'0'31,"16"70"0,1 1-31,-17-18 0,-1 0 16,35 52-1,19 19 1,-54-71 0,-53-159 77,-140-159-77,140 230-16,-35-53 16,53-36-1,0 107 1,0-19 31,123 36-32,-52 0 1,0 18 0,17 35-1,-18 35 1,-34-52-16,17 16 16,-36 19-1,18 17 1,-17-70-1,-18-71 48,-70-141-32,34 70-15,19 71-16,-1-17 15,18 52-15,0 1 16,0-19 0,176 125 31,-70-19-32,18 1-15,105 17 16,-123-18-1,-53-17 1,-36-53 47</inkml:trace>
  <inkml:trace contextRef="#ctx0" brushRef="#br0" timeOffset="22166.04">5080 8908 0,'0'17'62,"53"89"-46,-18-35 0,18 17-16,71 35 15,-89-87 1,0-1-16,36-17 31,-54-1-31,1-17 47</inkml:trace>
  <inkml:trace contextRef="#ctx0" brushRef="#br0" timeOffset="22432.59">4851 8661 0</inkml:trace>
  <inkml:trace contextRef="#ctx0" brushRef="#br0" timeOffset="23112.16">5151 8625 0,'0'0'0,"0"53"47,35 0-31,18 0-16,-18 18 0,0 17 15,36-35 1,-36 0-16,0 17 16,-17-34-16,17-1 15,1 18 1,-36-89 62,-142-210-47,125 193-31,-18-71 31,35 107-31,0-19 16,17-52 0,71 88-1,71 0 1,53 71 0,-36 70-1,-70-53 1,-53 18-16,53-18 15,-71-35-15,0 0 16,-17-53-16,0 35 16,-1-17-16</inkml:trace>
  <inkml:trace contextRef="#ctx0" brushRef="#br0" timeOffset="23748.76">3440 10178 0,'370'-36'31,"336"-122"-15,-460 69-1,54 1-15,194-53 16,-141 35 15,-212 36-31,-88 17 16,-18 53-1,1 0 48,-19 0-47,19-18 15</inkml:trace>
  <inkml:trace contextRef="#ctx0" brushRef="#br0" timeOffset="26026.64">2469 7073 0,'194'-17'47,"547"-142"-16,-476 106-31,105-194 32,-282 194-17,-52 18 1,-19 17-16,1 0 16,0 1-1,-1 17-15,36-35 16,0 17-16,0 0 15,71-52 1,-72 34 0,-34 36-1,17-17 1,-17 17-16,88-35 31,-18-18-15,-70 53-1,-1-36 48,-17-34-32,0-54-15,-70 18-1,52 71 1,0-35-16,-17-19 16,-18 1-1,36 35 1,-1 18-16,0 0 16,1 35-1,-1-36 1,-17 1-16,17-18 15,-35 0 1,36 53-16,-1-17 0,0 17 16,1-18-1,17 0 1,-36-17 15,19 18-15,-36 17 46,0 0-46,-159-36 15,71 19-15,88 17-1,18 0 1,0 35-16,17-17 16,-52 70-1,-36 0 1,70-53-16,1 0 16,0 1-16,-18-1 15,-18 18-15,18-18 16,36-17-1,-36 17-15,-71 18 16,-34 35 0,69-70-1,-52 17-15,71 0 0,-54 36 16,19 17 0,52-53 15,-71 36-16,36-36 1,35-17 0,35 0-1,1-18-15,-19 17 32,-34 1-17,17-18 1,18 18-1,17-1 110,18 18-109,0 1-16,53 34 16,53 89-1,-53-71-15,-18-35 16,18 35-16,0-17 16,-18-18-16,0-18 15,1 0-15,-19-17 16,1 0-16,17 17 15,-17-35 17,0 0 30,-1 18-31,1-1-31,-1 1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43:31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7056 5045 0,'0'53'141,"0"-18"-126,0 0-15,0 0 0,0 18 16,35 18-16,-35-36 16,17 71-1,-17-71 1,0-17-1,18 53 1,-18-19 15,0 37 1,0-72-17,0 1-15,0 0 16,-18 52 15,1-52-15,17-1-1,0 1 1,17-18 156,54 0-141,-36 0-15,53-35-1,-70 35 17,17-18-17,-17 18-15,17 0 16,36-18-1,-53 18 1,-1-17 0,-17-1 46,0-17-31,0 0-31,0 17 16,0-35 15,0 35-15,0 1 15,0 87 157,0 89-157,0-141-31,-17 35 31,17-18-15,0-17-16,0 87 31,0 37 0,0-107-15,0 0 0,0-17-16,0-1 46</inkml:trace>
  <inkml:trace contextRef="#ctx0" brushRef="#br0" timeOffset="1763.84">7197 7056 0,'53'-18'62,"264"18"-31,-229-18-15,53-17 15,-123 35 0,0 0-15,-18 53 15,17-18-31,1 18 16,0 35 15,-18-35 0,0-18-31,0-17 16,-18 70 15,-70-35 1,52-53-1,1 0 0,18 18 0,34-18 188,89 0-188,-88 0-31,-1 0 16,1 0 0,0 0 15,52 53 0,-17 35-31,53 71 16,-88-142-1,-1 54 17,-17-18-1,-88 35 0,53-70-31,-142 52 47,1 1-16,88-18 0,35-53 1,35 0 46</inkml:trace>
  <inkml:trace contextRef="#ctx0" brushRef="#br0" timeOffset="2846.59">7497 8978 0,'-18'0'47,"36"-70"-32,52 52 1,-52 18-16,52-18 16,-34 18-1,52 18 1,-53 0 0,0 52-1,-17-35 1,0 71-1,-1-35 1,-17-54 0,0 1-16,0 70 31,-176-52 0,-53-36 0,158-18-15,0 18-16,54 0 16,-36-18-1,35 18 63,18 18-62,18 176 0,-1-106-1,36 106 1,-53-159 0,18-17-16,-18 0 31,18-1 16,52-34-32,142 17 1,0 17 0,-124 1-1,0 35 1,-70-53-16,-1 0 62</inkml:trace>
  <inkml:trace contextRef="#ctx0" brushRef="#br0" timeOffset="3527.43">7761 10372 0,'0'158'62,"0"125"-31,18-266-31,35 71 32,-53-52-17,0-19-15,0 19 16</inkml:trace>
  <inkml:trace contextRef="#ctx0" brushRef="#br0" timeOffset="6439.27">7832 10495 0,'-18'159'125,"0"-71"-110,-17 36 1,35-107 0,0 1 15,0-1 0,0 1 0,0 35-15,0-35 0,0-1-1,0 36 17,0-35-32,0 70 31,0-53 16,-18 1-16,18-19 47,0 1-62</inkml:trace>
  <inkml:trace contextRef="#ctx0" brushRef="#br0" timeOffset="13555.82">9013 3916 0,'18'70'78,"53"124"-47,-71-176-31,35 106 32,-35-107-1,0 18 16,0-17-16,0 0-31</inkml:trace>
  <inkml:trace contextRef="#ctx0" brushRef="#br0" timeOffset="14799.19">10707 3810 0,'176'0'31,"-17"0"1,-124 0-32,18 35 31,35 71 0,-70 35 0,-18-17 1,-18-71-1,-52-53 0,34-18-15,19 18 15,-1 0 141,36 123-141,-18-105 110,17 17-110,36-70 47</inkml:trace>
  <inkml:trace contextRef="#ctx0" brushRef="#br0" timeOffset="15766.89">12665 3404 0,'0'0'0,"53"0"16,-18 0 0,53 0-1,18 177 16,-106-89-15,-71 35 0,54-105-1,-19 17 1,19-17 0,17 0 77,17 87-61,-17-87-17,0 17 1,-52 89-1,-1-124 1,-88 0 0,88 0 15,17 0-15</inkml:trace>
  <inkml:trace contextRef="#ctx0" brushRef="#br0" timeOffset="16948.07">15169 3263 0,'0'18'47,"0"70"-31,0 18-16,0 0 0,0 211 31,0-193-15,0-54-16,-17 18 15,-18 18 1,17-88 0,36-18 93,52 0-93,1 0-16,-54 0 15,71-18 1,-88 1 0,18-1-1,-18-17 1,0-89 15,0 107-15,0-1-1,0 106 95,0-53-95,0 18 17,18 18 46,-18-53-63,0-1-15</inkml:trace>
  <inkml:trace contextRef="#ctx0" brushRef="#br0" timeOffset="17901.99">8855 6297 0,'17'-18'31,"72"107"0,-89-72-31,17 54 31,-17-36-15,18-17 46</inkml:trace>
  <inkml:trace contextRef="#ctx0" brushRef="#br0" timeOffset="19334.09">11201 6068 0,'0'0'0,"35"0"47,0 0 16,-17 141-32,-18-123-31,0-1 0,0 54 47,-18-54-47,1 1 0,-36-18 15,35 0-15,-88 0 32,-17 0-1,105 0-31,18 35 125,106 177-94,-71-106 0,-35-89-15,53-34 62,-18 17-62,1 0-16,17 0 15,35 0 1,0 0 0,-70 0 30,-1-18 17</inkml:trace>
  <inkml:trace contextRef="#ctx0" brushRef="#br0" timeOffset="20166.14">13194 5874 0,'0'0'0,"35"0"16,-17 0-16,-1 0 16,1 0-1,0 176 1,-18-105 0,0-18-16,0-18 15,-18 35 1,0-52-1,1 0 1,17-1 62,17 1-62,1 53-1,-18-36 1,18 53 0,-18-70-1,0-1 17,-124 1 14,89 0-30,-36-18 0</inkml:trace>
  <inkml:trace contextRef="#ctx0" brushRef="#br0" timeOffset="20951.18">9119 8114 0,'36'35'62,"-36"0"-46,0 18-16,0 71 16,0-54-1,0-17-15,0 18 16,0-54 0,0 19-1,35-36 79</inkml:trace>
  <inkml:trace contextRef="#ctx0" brushRef="#br0" timeOffset="22134.81">11201 7849 0,'0'0'0,"17"0"0,36 18 78,-35 70-62,0-17-16,-18-1 16,0-17-1,0-18-15,0 36 16,-18 0 15,0-71-31,1 0 16,-36 0-1,17-18 1,19 18 125,52 264-110,-35-211-16,0-35 1,18-18 47,70-71-32,-53 71-31,265 0 31,-247 0 0,-18-35 1,-35 18-17</inkml:trace>
  <inkml:trace contextRef="#ctx0" brushRef="#br0" timeOffset="22811.03">9384 9878 0,'18'17'16,"-18"301"15,0-230-31,0-35 16,0 106 15,0-142-31,0 1 31,0 0 0,0-36 1</inkml:trace>
  <inkml:trace contextRef="#ctx0" brushRef="#br0" timeOffset="24543.92">5556 4586 0,'71'106'31,"-1"441"0,-70-336-31,0 36 16,0 776 15,0-811-31,0 388 31,0-459-31,0-18 16,18 442 15,17-177 0,1 18 1,-36 123-1,0-423-16,0 282 17,-18-300-32,0-35 15,1 141 1,-1-159 0,18 71-1,0-71-15,0 0 16,0 124 15,-18 18 0,-17 70 1,17 35-1,18-124 0,0-122-31,0 17 0,0-36 16,-35-17 93,-88-158-78,-89-54 1,177 124-1,35 70-31,0-35 15,0-17 17,0 52-1,0 106 31,88 36-46,-35-36 0,282 441-1,-264-370 17,-54-159-1,18-71 0,107-123 0,-90 124-15,-16 34-16,-19 19 16,1-1-1,0-17 1</inkml:trace>
  <inkml:trace contextRef="#ctx0" brushRef="#br0" timeOffset="27592.12">8449 3334 0,'247'-18'78,"688"-17"-47,-759 17-31,1-35 16,158 0-1,-194 53 1,300-70 0,-282 35-16,-18 35 15,511-18 17,-511 18-17,177 0 1,-177 0-16,0 0 15,406 0 1,-335 0 0,775 0 15,-422 0 0,-248 0-15,-52 0-1,-195 0 1,19 0-16,-36 0 16,-18 0-1,0 0 63,124-18-46,-141 18-17,52-35 1,-17 35 0,123-35-1,-140 35 16,-89-36 48,-53-17-64,35 36-15,-34-1 31,69 1 1,54 17 108,52 17-124,-34 18 0,87 54-1,-35-36-15,36 17 16,-106-52-1,-71 123 142,-71 176-126,106-264-15,-52 106-1,52-141 16,-17 52 48</inkml:trace>
  <inkml:trace contextRef="#ctx0" brushRef="#br0" timeOffset="28687.36">4198 12806 0,'53'-53'31,"-35"53"-15,35-53-1,35 0 1,-35 53-1,0-18 1,17 54 31,-35 140-16,-35-123-15,0 18-1,0-36-15,0 0 32,0-53 30,0-52-46,0-230 15,36 194-15,-1 36 124</inkml:trace>
  <inkml:trace contextRef="#ctx0" brushRef="#br0" timeOffset="30039.92">17357 2946 0,'0'-18'31,"-159"-17"0,0 17 1,53 53-1,89-35-31,-1 36 16,-88 211 15,106-194-31,-17-18 15,17 159 17,52 53-1,107-177 0,-123-70-31,105 0 31,35-35 1,-158 35-1</inkml:trace>
  <inkml:trace contextRef="#ctx0" brushRef="#br0" timeOffset="34869.75">7391 4886 0,'-18'-18'47,"-229"18"-16,-35 0 0,176 36 0,88-36 1,-17 53-1,35-1-15,-35 19-1,17 17-15,18-35 16,-70 159-1,70-142 1,-18 54 0,18-54-16,0-17 15,0 35 1,0-35-16,0 0 16,0 88 15,0-105-31,18 17 15,17 52 1,-17-69-16,-1-1 16,54 71 15,-1-53-31,-17-18 16,35-17-1,71 35 1,53 17 15,35-70 0,-53 0 1,88 0-1,-229 0-31,-18 0 0,36 0 31,-1-70 0,-70 17-31,0 17 16,0-211 15,-53 18 0,18 88-15,-35-18 15,-36 36-15,0-71 15,18 53 0,70 70-31,-52-52 32,-54-89-1,89 177-31,-106-36 31,-124 53 0,159 18-31,36 36 16,-18 17 15,70-18 1,300 159-1</inkml:trace>
  <inkml:trace contextRef="#ctx0" brushRef="#br0" timeOffset="36181.67">15240 3228 0,'0'0'0,"-18"0"0,-17 0 15,-88 0 1,-142 18 15,247-1-31,-35 1 16,-52 105 15,16 107 0,72-1 0,17-141-15,0 18 0,17-18-16,1 0 15,141 142 17,-106-160-32,70 54 31,-70-89-31,194 106 31,-123-88-31,299 35 31,-353-88-31,-17 0 16,124-35 15,-177 17-31,88-158 31,18-71 1,-89-35-1,-17 88 0,-35-36 0,0 177-31,-53-88 32,-353 88-1,264 53-31,-34 0 16,-301-35 15,494 35-31,1 0 62</inkml:trace>
  <inkml:trace contextRef="#ctx0" brushRef="#br0" timeOffset="37478.8">7867 7073 0,'0'0'0,"-18"0"16,-193-17 15,105 17 1,53 17-32,-35 71 31,-159 106 0,211-158-31,1 17 0,-35 0 16,52 35 15,0-53-31,18 53 31,0-53-31,0 89 31,18-54-31,141 125 16,-124-125 0,177 106-1,17-17 17,-123-159-17,17 53-15,107-35 16,-160-18-1,89-36 1,-141 19 0,-1-124-1,-17 88 1,0-141 0,18 106-1,17-159 1,-35 176-1,35-17 1,-17-141 0,-71 52 15,-88 71 0,35 71-15,-158-18-1,158 53 1,18 0 0</inkml:trace>
  <inkml:trace contextRef="#ctx0" brushRef="#br0" timeOffset="38576.21">13370 5856 0,'0'0'0,"-35"0"15,-194-18 1,17 54 15,177-19-15,-124 142-1,141-106 1,-17 71-16,35-72 16,-53 195-1,53-176 1,0-1-16,124 142 31,-89-177-15,282 36-1,-140-36 1,140-35 0,-158 0-16,-53 0 15,17 0 1,-52-17-16,52-107 31,-52 54-15,-18-124-1,-36 123 1,-17-17-16,0-89 16,0 89-1,-17 0-15,-36-53 16,0 88 0,-106-106-1,106 142 1,-123-1-1,123 18 1,-70 35 0,87 1-1,-122 87 1</inkml:trace>
  <inkml:trace contextRef="#ctx0" brushRef="#br0" timeOffset="39784.55">7585 8872 0,'-88'-17'31,"17"17"-15,-88 17-1,36 89 1,-36 106-1,141-177 1,1 106 0,-1-88-16,18 0 15,-18 0-15,18 123 32,53 107-1,0-230-31,-17-1 15,34 19 1,71 52 0,247-17-1,-211-88 1,-19-18-16,-52 0 16,35-35-1,-105-1 1,34 1-16,54-159 31,-89 141-31,-17 36 16,34-89-1,-16-18 1,-1-176 15,-35 142-15,-141-178 15,53 231-15,0 16-16,-301-69 31,354 140-15,18 18-1,34 18 32</inkml:trace>
  <inkml:trace contextRef="#ctx0" brushRef="#br0" timeOffset="40711.31">11236 7955 0,'0'0'0,"-106"0"32,88 0-32,-34 18 15,16 17 1,1 36-16,0 52 16,-1-35-1,36 36 1,0 70-1,18-88 1,17-18-16,142 159 31,-142-230-15,89 1 0,122-18-1,-104 0-15,34 0 16,124-53-1,-89-35 1,-175 53-16,34-36 16,-52-88-1,-18 1 1,-106-372 15,-194 213 0,194 299 1,-52 89-1,-1 70-31,-35-18 0</inkml:trace>
  <inkml:trace contextRef="#ctx0" brushRef="#br0" timeOffset="41640.92">7832 10231 0,'-36'0'15,"72"0"-15,-248 123 32,177-52-32,17 52 15,-17 71 1,17 18-1,18-106-15,0-36 16,0 89 0,194 105 15,-159-246-15,36 17-1,176 1 1,53-36 15,-194 0-31,-71-36 16,0 1-16,36-159 31,-71 35-31,0 89 16,-18-160-1,-17 178-15,-36-54 16,-87-53-1,-125-17 17,89 176-1,159 0 0,370 176 0</inkml:trace>
  <inkml:trace contextRef="#ctx0" brushRef="#br0" timeOffset="42664.27">9613 9807 0,'-70'-17'31,"140"34"-31,-387 36 31,246 0-31,18 18 16,18-18-16,-89 229 31,72-53 0,52-158-31,0-36 16,35 124 15,106-1 0,-71-105-15,266-17 15,-231-36-31,160-71 32,-124-70-1,-123 70-31,-1 36 15,36-230 17,-35 195-32,-18-89 31,0 106-31,0-17 16,-18-54-1,-70 1 1,18 52-16,17 36 15,0 0 1,-18 17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4:22:48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5697 3016 0,'0'36'32,"0"140"-17,0-88 1,0-17-16,18 123 15,35-53 17,17-53-17,1-53 1,-18-35 0,0-88-1,-53 0 1,0 35-16,0 0 15,-18-53 1,1 89-16,17-1 16,-36 0 31,-52 142-32,70-18 1,1 70 31</inkml:trace>
  <inkml:trace contextRef="#ctx0" brushRef="#br0" timeOffset="681.61">6015 5203 0,'0'36'110,"17"-36"-95,1-88 17,-18-18-17,0 70-15,0 19 16,0-1 31,-53 53-32,18 36-15,35-36 16,-18 18 0,18-35-16,0-1 15,0 1 1,53 0 31</inkml:trace>
  <inkml:trace contextRef="#ctx0" brushRef="#br0" timeOffset="1111.79">7108 5045 0,'0'17'62,"0"107"-31,0-107-31,36-17 47,-19-88-31,-17-18-1,0 89 48,-53 176-47,36-54-1</inkml:trace>
  <inkml:trace contextRef="#ctx0" brushRef="#br0" timeOffset="1641.29">6174 6174 0,'0'53'31,"0"52"-15,0-87 0,0 35-1,17-53 1,19 0-1,-19-141 1,-17 53 0,0 17-1,53 142 63</inkml:trace>
  <inkml:trace contextRef="#ctx0" brushRef="#br0" timeOffset="2079.92">7497 6121 0,'0'17'31,"17"36"0,1-53 0,17 0-15,-35-17 0,0-19-1,0 54 48,18 17-48,17 71-15</inkml:trace>
  <inkml:trace contextRef="#ctx0" brushRef="#br0" timeOffset="2412.44">9155 6315 0,'0'35'78,"17"-35"-63,18 0 1,-17-18 0,0-52-1,-18 35 1</inkml:trace>
  <inkml:trace contextRef="#ctx0" brushRef="#br0" timeOffset="2948.04">6138 7902 0,'53'18'15,"-35"17"17,0-35-17,-1 0 1,18 0-16,-17-70 16,0 52-1</inkml:trace>
  <inkml:trace contextRef="#ctx0" brushRef="#br0" timeOffset="3292.82">8114 7832 0,'18'-18'47,"-18"0"31</inkml:trace>
  <inkml:trace contextRef="#ctx0" brushRef="#br0" timeOffset="3715.67">9031 7796 0,'0'-17'47,"0"-1"-31,0-17-1,18 17-15,17 18 63,0 0-63</inkml:trace>
  <inkml:trace contextRef="#ctx0" brushRef="#br0" timeOffset="4212.96">11007 7708 0,'17'-17'47,"54"34"-31,17 1-1,-35-18 1,0-35-1,-53-1 17,18 1-32,-18 17 15,0 1-15</inkml:trace>
  <inkml:trace contextRef="#ctx0" brushRef="#br0" timeOffset="5245.22">9207 7708 0,'18'-17'15,"0"34"17,-18 1-1,17-1-15,1-17-1,0 0 1,17-17-1,-35-54 1,0 54-16,0-1 16,0 0-1,0 1 1,-53 34 0,-18 124-1,36-88 1,18 18-16,-1-1 15,18-52 17,-18-18 15</inkml:trace>
  <inkml:trace contextRef="#ctx0" brushRef="#br0" timeOffset="5611.72">8431 7832 0,'36'-36'62,"-36"1"-62,17 0 0,1 0 16,-18 17-1</inkml:trace>
  <inkml:trace contextRef="#ctx0" brushRef="#br0" timeOffset="7529.15">19209 2205 0,'0'53'78,"0"70"-31,0-87-47,0-19 16,0 1 15,0-1-16,0 19 1,-18-1 15,18-17-15,0-1 0</inkml:trace>
  <inkml:trace contextRef="#ctx0" brushRef="#br0" timeOffset="9028.06">19138 3069 0,'0'-17'16,"0"-1"0,35-17-1,-17 17 16,0 18 16,-1 18-31,1-1-16,0 19 31,-1-36-15,-17 17-16,0 1 15,18-1-15,-18 19 16,0-1 0,0-17-1,0-1 1,0 36 0,-35-35-1,17-18 1,0 17-16,1-17 15,-1 18 173,18 53-172,0-1-1,-35 54-15,35-1 16,0-88-1,0 1-15,0-19 79,0-87-48,0 35-16,0 17-15,0 0 16,0 1 172,17-1-173,1 0-15,53 1 31,-36-1-31</inkml:trace>
  <inkml:trace contextRef="#ctx0" brushRef="#br0" timeOffset="9833.94">20426 3069 0,'0'-53'31,"35"18"0,0 35-31,1 0 16,-19 0 0,19 35-1,-36 71 1,0 0-1,0-36 1,0-52 0,0 0 46,17-36-15,36 53-16,-18 71-15,-35 0 0,0-71-1,0 1 1,0-19-16,0 1 15,0 0 17,-35-18-17,0 0-15,-53 17 16,52-17-16</inkml:trace>
  <inkml:trace contextRef="#ctx0" brushRef="#br0" timeOffset="10578.91">19068 4392 0,'35'53'31,"-35"18"-31,0 123 16,0-89 0,0-87-1,0 0-15,35-54 110,-17 19-95,-1 17 1,1-18 15,0 0-15,-18-17-1,17-18 1</inkml:trace>
  <inkml:trace contextRef="#ctx0" brushRef="#br0" timeOffset="10846.25">19262 4551 0,'0'17'47,"53"266"-31,-53-213-1,17 1 1,18-71 62,18 0-62</inkml:trace>
  <inkml:trace contextRef="#ctx0" brushRef="#br0" timeOffset="11529.57">21237 4445 0,'0'0'0,"-35"0"15,35 53-15,0-18 0,0 18 32,35-53 46,53 0-63,-17 18 1,-53-1 0,-1 1-1,1 17 1,-18 18-1,0 0-15,0 35 32,0-52-32,0-1 15,0 0 1,0 0-16,-18-35 16,1 0-1,-1 0 1,-123-123 15</inkml:trace>
  <inkml:trace contextRef="#ctx0" brushRef="#br0" timeOffset="11801.95">21061 4269 0,'17'-18'31,"1"18"-15,70 0 0,0 0-1,1 0 1,17 0-1,-54 0-15,1 0 16,106-18 0,-106 18-16</inkml:trace>
  <inkml:trace contextRef="#ctx0" brushRef="#br0" timeOffset="12482.8">22737 4110 0,'0'-18'31,"-18"89"-31,18 35 16,-35-18-1,35 18-15,0-18 16,0 71 0,0-89-16,35 1 15,0-18 1,-35-36-16,18-17 31,35 0-15,-36-53-1,-17 0 1,0 18 0,0 0-1,-53 70 63,36 0-62,-1 1 0,-35 70-1</inkml:trace>
  <inkml:trace contextRef="#ctx0" brushRef="#br0" timeOffset="13344.99">18891 5997 0,'88'-53'31,"248"36"-15,-195 17-16,-35 0 16,70-18-1,-141 0-15,-35-17 63,0-18-32,-17 36 16,17 34-31,-18 18-16,18 18 15,-18 88 1,18-70-16,0-36 0,0-17 15,0 17 1,0 1-16,0-1 16,36 35-1,16-17 1,125-35 0</inkml:trace>
  <inkml:trace contextRef="#ctx0" brushRef="#br0" timeOffset="14129.09">21537 5644 0,'71'53'31,"70"36"-15,-71-19 0,1 1-1,-54-36-15,-17 0 16,18 36-1,-18-36 1,0-17 0,-35-18 15,0-53-15,17 0-16,18 18 15,-18-107 1,18 37-1,0 16 17,18 37-17,17-19 1,-35 53 0,0-52-1,-17 34 1,-19 1-1,19 18-15,-1 17 16,0 0 0,1 17-16,-1 18 15,-17 36 1,35-53 0,0 70-1,53 0 1</inkml:trace>
  <inkml:trace contextRef="#ctx0" brushRef="#br0" timeOffset="14944.59">23283 5715 0,'18'0'78,"105"0"-47,-70-18-31,-53-35 16,18 1 0,-18 16-1,0-17 1,-18 36-1,-35 17 1,1 0 0,-1 0-1,35 35 1,0 0 0,18 1-16,0-19 15,0 18 1,0-17-16,36 53 15,-19-54-15,19 1 16,34-18 15,1 0-15,-36-71 0,-17 18-1,-18 18 1,0 18 15,0 87 0,70 142-15,-17-124-16,18 0 16,-19 0-1,-34-70-15,0 17 16,-1-17-1,1 0 1,17 17 15,18-35-31,53 0 0</inkml:trace>
  <inkml:trace contextRef="#ctx0" brushRef="#br0" timeOffset="15327.84">24730 5415 0,'0'88'63,"17"1"-47,36-1-16,-35 0 0,70 53 31,-17-53-16,-36-17-15,-17-71 16,52 88 0,-52-88 15</inkml:trace>
  <inkml:trace contextRef="#ctx0" brushRef="#br0" timeOffset="15811.02">25294 5415 0,'0'88'62,"35"142"-46,1-125-16,17-69 15,35 70 1,-53-89 0,0-17-16,18 0 15,18-17 1,-71-54-1,0 0-15,0 19 16,-159-354 15,-88 229-15,106 160 0,70 34-1,36 1 1,35 0-1,0 52 1,-17-34-16,17-1 16,0 0-16,0 0 15</inkml:trace>
  <inkml:trace contextRef="#ctx0" brushRef="#br0" timeOffset="18594.29">18627 2946 0,'17'-18'47,"19"0"-31,16 18-16,1-17 15,141 17 1,-88 0-16,0 0 15,388 0 1,-159 0 0,-123 0-1,-71 0 1,-71-18 0,1 18-1,17 0 1,-17 0-1,-1 0-15,54 0 16,-89 0 15,-17 0-31,-1-18 47,36 18-31,-35 0-1,0 0 48</inkml:trace>
  <inkml:trace contextRef="#ctx0" brushRef="#br0" timeOffset="19593.58">18644 4075 0,'230'-53'47,"475"-53"-16,-493 106-31,-36-18 16,159-35 0,-158 0-16,-124 53 15,35 0-15,-35 0 16,123-17-1,-35 17 1,0 0 0,-52 0-1,16-36-15,89 36 16,18 0 0,-141 0-1,-18-17-15,-36 17 16,1 0-16</inkml:trace>
  <inkml:trace contextRef="#ctx0" brushRef="#br0" timeOffset="20528.64">21008 2663 0,'53'18'63,"70"17"-48,-17 1 1,-35-19-1,-54-17-15,-17 18 16,18-18 31,0 70 15,-18-17-46,0-17 0,0-1-1,0-17-15,0-1 16,-18 36 0,18-35-16,0-1 15,0 54 1,123 52-1</inkml:trace>
  <inkml:trace contextRef="#ctx0" brushRef="#br0" timeOffset="21193.86">21819 3598 0,'0'0'0,"0"36"62,88 17-46,-52-36-16,34-17 16,1 0-1,-36 18 1,-35-1 46,0 1-46,-17 70 0,-36-17-1,35-18 1,18-36-1,-35 36 1,17-17 15,0-19-31</inkml:trace>
  <inkml:trace contextRef="#ctx0" brushRef="#br0" timeOffset="22776.33">19209 5362 0,'388'0'31,"-776"0"-31,1164 0 16,-529 0-16,35 0 15,247-35 1,-70 35-1,-106 0 1,-89-18 0,-140 1-16,-19 17 15,54-18 1,35-17 0,-53 17-16,0 0 15,300-70 1,-247 53-1,-17 17 1,17-35 0,-18 53 15,18-17-15,-53 17-1,-105 0-15,-19-18 16,1 18 15,0-17 16,-18-19-31,-71-52-1,18 70 1,35 1-1,-17-1 110,-53-35-78,35 36-47,35 17 78,89 105-46,88-69-1,-142-36-15,1 0 15,0 0 0,-1 70 63,-34-34-79,17-19 1,-18 18 15,0 1-31,1-1 16,-1 36 0,0-1-1,-34 18 1,-19 0-1,36-52-15</inkml:trace>
  <inkml:trace contextRef="#ctx0" brushRef="#br0" timeOffset="24512.6">19473 6720 0,'194'0'78,"441"0"-63,-282 0 1,0-35-16,352 35 31,-405 0-31,18 0 16,387 0 0,-493 0-1,229-35 1,-106-18-1,106 0 1,-53 0 0,-17 0-1,-1-35 1,-123 70 0,-124 1-16,-52-19 15,17 36 1,-17 0-16,17 0 15,-18-17 1,-52 17-16,88-18 31,-35 18-31,17 0 0,18 0 16,105 0 0,-34-17-1,-89 17 1,-71 0-1,-17-18 1,-70-35 78,-71-18-79,53 18 1,17 36 0,36-1 15,17 1-15,0 17 46,1 0-46,34 70 31,266 71-32,-54-105 1,-70 34-1,-106-70 1,-36 0 47,1 0-32,-36-18 0,-35 18-15,18 0-1,-53 89 1,-36 122 0,-17 1-1,53-71 1,70-88-1,1-35 1,17-71 78</inkml:trace>
  <inkml:trace contextRef="#ctx0" brushRef="#br0" timeOffset="36858.35">19121 8731 0,'0'-17'63,"0"70"-48,0 17 1,0 18 0,0-35-16,0 0 15,0 35 1,0-17-16,0-18 16,0 88-1,0-18 1,0-105-1,0 0 1,0-54 62,-36-175-47,19 122-15,-1 37-16,0-37 16,-17-87-1,35 158 1,0-17 0,0 17-1,18-17 1,17 0-1,0 17 1,-17 1 47,0 17-17,-1 17-14,36 107-1,-18-54-15,1 36-1,17-35-15,-36-36 16,18 35-1,-35-52 1,18 0-16,-18-1 203</inkml:trace>
  <inkml:trace contextRef="#ctx0" brushRef="#br0" timeOffset="37559.91">19209 9207 0,'-18'-17'79,"53"-18"-64,36 17 1,-36 0-1,-17 18 1,-1 0-16</inkml:trace>
  <inkml:trace contextRef="#ctx0" brushRef="#br0" timeOffset="39128.01">19315 9860 0,'0'71'63,"0"-36"-48,0 18 1,0-35 0,0-1-1,0 1 1,0-1-1,17 19 1,-17-1 0,0 36 15,0-36-15,0 18-1,18-36-15,-18 1 16,0-36 93,0-87-78,0 16 1,-18-34-1,18 88-31,35-1 31,18-34-15,-17 34-1,17 19 1,-36 17 47,36 53-48,-53 0 1,0-18-16,0 0 0,0 1 15,0 16 1,0-16 0,-17-19-16,-1-17 15,0 0 95,36-17-79,0-1-15,-1 18 15,18 71-16,-35-54 1,18 142 15,-18-106-15,0-18 0,0-17-1,0 17 1,-35-35-16,17 18 15,1-18 48,-1 0-63,18-18 16,0-35-1,88 36 1</inkml:trace>
  <inkml:trace contextRef="#ctx0" brushRef="#br0" timeOffset="39761.56">20779 9842 0,'-71'0'15,"18"18"1,0 70-1,0 36 1,36 70 15,17-141-15,0-18-16,0-17 16,0-1-1,0 1-15,17 0 16,19-18-1,-19 0 1,1 0-16,-1 0 16,1 0-16,17 0 31,-17 0 0,35 0-15,18 0-16</inkml:trace>
  <inkml:trace contextRef="#ctx0" brushRef="#br0" timeOffset="40359.83">19315 11395 0,'70'123'62,"-52"-70"-46,-18-18-16,17 1 15,1 17 1,-18-18-16,0-18 16,18 19-1,-18-1 1</inkml:trace>
  <inkml:trace contextRef="#ctx0" brushRef="#br0" timeOffset="40928.05">19350 11254 0,'159'0'31,"-318"0"-31,335 17 16,-158 1 15,0 0-15,-1 34-16,1 19 15,-18 17 1,0-17-16,0-18 15,0 35 1,-53 0 0,0-35-16,18-18 15,-1 1 1,-34-36-16,35 0 16,-1 0-16,19 0 62,87-106-62</inkml:trace>
  <inkml:trace contextRef="#ctx0" brushRef="#br0" timeOffset="41560.04">20973 11218 0,'0'0'16,"-36"106"15,-17 106-16,53-159-15,-52 35 16,34 0 0,18-70-16,0-1 15,70-34 95,19-19-110,34 36 15,-70-17 17,-18-18 30,-17-1-46,0-17-1</inkml:trace>
  <inkml:trace contextRef="#ctx0" brushRef="#br0" timeOffset="41954.95">20832 11165 0,'0'0'16,"17"-17"-16,1 17 16,17 0-1,0 0-15,18 0 16,106 0 0,0 0-1,-124 0-15,-17 0 16</inkml:trace>
  <inkml:trace contextRef="#ctx0" brushRef="#br0" timeOffset="42248.17">20796 11448 0,'88'-18'63,"124"0"-32,-159 1-31,18 17 16,52-18-1,1 18 1,-72-35-16</inkml:trace>
  <inkml:trace contextRef="#ctx0" brushRef="#br0" timeOffset="42710.99">22260 11042 0,'0'88'31,"-17"106"-15,17-35 0,0-71-1,0-53-15,0 1 16,0-19-16,-18 36 62</inkml:trace>
  <inkml:trace contextRef="#ctx0" brushRef="#br0" timeOffset="43058.91">22119 10866 0,'18'-18'31,"17"18"-15,141 0 15,1-35-15,-89-18 0,-35 53-1</inkml:trace>
  <inkml:trace contextRef="#ctx0" brushRef="#br0" timeOffset="43360.33">22260 11254 0,'53'0'31,"-18"0"-16,1-18-15,34 18 16,124-18 0,-158 18-1,52 0 1,-35 0 0</inkml:trace>
  <inkml:trace contextRef="#ctx0" brushRef="#br0" timeOffset="44626.77">19614 12665 0,'-17'-18'47,"-36"106"-16,35-52-31,18-19 16,-17 18-1,17 1-15,-18-1 16,18 18 0,0-18-1,0 0 1,0-17-16,0 0 16,35 17-1,-17-35 1,17 0-1,18-18 1,-35-52 0,-1-18 15,1 17-15,-18 53-16,0-17 15,0 18 1,0-36 46,18 17-62,105 36 16,-70-17 0,-18 87 109,-35-17-110,0 18 1,0 140-1,18-122 1,-18-72 0,18 1 46,52-53-62</inkml:trace>
  <inkml:trace contextRef="#ctx0" brushRef="#br0" timeOffset="45043.54">20937 12453 0,'18'53'46,"0"106"-46,17-36 16,-17 124 15,-1-159-31,1-52 32,-1-89 30</inkml:trace>
  <inkml:trace contextRef="#ctx0" brushRef="#br0" timeOffset="45393.49">21308 12382 0,'53'0'31,"0"71"-31,-18 17 16,0 36-1,18-36-15,-35-53 16,-1 36 0,1-36-16,0-17 15,-18 35 1,0-18 0,0 18-1,0-36 16</inkml:trace>
  <inkml:trace contextRef="#ctx0" brushRef="#br0" timeOffset="45694.05">20973 12965 0,'17'0'0,"1"-18"15,17-17 1,36-18 0,-36 35-16,36 18 15,-19-18 1,-16 18-16,52-35 15,-53 35 1,18 0-16,18-17 16,-18 17-1,0-18-15,35 0 0</inkml:trace>
  <inkml:trace contextRef="#ctx0" brushRef="#br0" timeOffset="46094.2">22384 12259 0,'17'176'79,"-17"-105"-64,0 17-15,18-17 16,0 17-1,-18-35 1,17-36-16,19 1 63</inkml:trace>
  <inkml:trace contextRef="#ctx0" brushRef="#br0" timeOffset="46761.81">23742 11747 0,'0'18'47,"0"53"-32,70 70 1,-34-18 0,87 124-1,-70-88 1,-53-71-16,0-35 16,0 35-1,0 0 1,-35-35 31,-71-53-16,71 0-31,-18 0 0,-18-35 16,-70-124-1,35 89 1,18-54-1</inkml:trace>
  <inkml:trace contextRef="#ctx0" brushRef="#br0" timeOffset="47075.85">23424 11924 0,'0'0'15,"194"-18"17,0 1-17,-35-19 1,-141 36-16,17-17 15,18-1 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4:42:42.6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15187 1323 0,'0'212'62,"0"52"-46,0-211-1,0-18-15,0 1 16,0-19 0,0 1-16,0 17 31,0 0-15,0-17-1,0 35 1</inkml:trace>
  <inkml:trace contextRef="#ctx0" brushRef="#br0" timeOffset="748.33">15487 1499 0,'-106'88'47,"-17"36"-31,-18-1 0,70-70-1,53-35-15,-17 0 16,88-18 93,141 0-93,-35 0-1,-36 17 1,-88-17 0,-17 0-16,0 0 31,-1 0 31</inkml:trace>
  <inkml:trace contextRef="#ctx0" brushRef="#br0" timeOffset="1100.29">15840 1535 0,'35'-18'31,"53"18"-16,0-35-15,-52 35 16,17 0 0,-36 0-1</inkml:trace>
  <inkml:trace contextRef="#ctx0" brushRef="#br0" timeOffset="1400.25">15875 1746 0,'123'0'79,"19"-17"-64,-72 17-15,-17 0 16,53-36-1,-88 36 1,17-17 0</inkml:trace>
  <inkml:trace contextRef="#ctx0" brushRef="#br0" timeOffset="1717.29">16722 1182 0,'35'70'78,"0"142"-47,-17-177-31,-1 36 32,-17-36-32,0-17 15,0 17-15</inkml:trace>
  <inkml:trace contextRef="#ctx0" brushRef="#br0" timeOffset="2378.75">13176 2170 0,'0'17'78,"0"54"-62,0-54 0,0 1-16</inkml:trace>
  <inkml:trace contextRef="#ctx0" brushRef="#br0" timeOffset="2686.37">13106 1799 0</inkml:trace>
  <inkml:trace contextRef="#ctx0" brushRef="#br0" timeOffset="3451.33">13335 2081 0,'0'53'15,"0"-17"1,0 69 0,0-52-1,0-35-15,0 0 16,0-71 78,18-36-63,-18 54-31,17 0 16,19-18-1,-19 35 1,1 18 15,-1 18-15,1 53-1,17 17 1,-17 18-16,0-71 16,-1 53-1,1-53-15,-18-17 31,0 0-15,18-54 47,-18-17-48</inkml:trace>
  <inkml:trace contextRef="#ctx0" brushRef="#br0" timeOffset="3875.99">13917 1499 0,'35'18'31,"18"264"0,-53-176-31,18-53 16,17 70-1,-35-70-15,18-17 16,-1-1-16,1 18 16,0-53-1,-1 17 32,1-17 0</inkml:trace>
  <inkml:trace contextRef="#ctx0" brushRef="#br0" timeOffset="4134.99">14058 2099 0,'-17'0'47,"87"0"-1</inkml:trace>
  <inkml:trace contextRef="#ctx0" brushRef="#br0" timeOffset="5371.7">11165 5415 0,'18'-53'31,"158"18"-15,-34 35-16,-72-35 15,442-18 1,-230 0-16,35 18 16,512 17-1,-335 18-15,88 0 16,0 0-16,230 0 16,-142 0-1,-70-35 1,-194-54-1,-336 72 1,-35-1-16,-17 1 31,0-1 1,-18-17-1,-141-142-16,70 124 1,-53-17-16,-52-18 16,88 17-1,70 71-15,1 0 32,122 159 46,-16-89-63,246 124 17,-141-123-17,-177-71 1,1 53 15,0 88-15,-18-18-16,0 1 15,0-18-15,0-36 16,0 18-16,-18-35 16,0-17-16,18-19 15,-17 19 1,-1-19-16,18 1 15</inkml:trace>
  <inkml:trace contextRef="#ctx0" brushRef="#br0" timeOffset="7968.25">7885 9190 0,'0'159'63,"0"299"-47,0-176-16,0-35 15,0 36-15,0-1 16,0 247-1,0 0 1,17-282-16,1 0 16,35-53-16,-18-18 15,18 18 1,-18-105-16,-35-72 16,0 19-1,18-36 16,35 0-15,141-18 0,212-35 15,-124 53-31,0 0 16,300 0-1,-264 0-15,-1 0 16,177 0-1,-247 0-15,-71 0 16,248 0 0,-213 0-16,1 0 15,0 0-15,317 0 16,35-35 0,-52-18-1,-89-35 1,-194 70-1,-52 0 1,-71-17-16,-18 17 16,-35 18-1,0-17-15,-18 17 16,88 0 0,-17 0-16,0 0 15,353 0 1,-354 0-1,125 0 1,-195-18-16,-17 18 16,70 0-1,35 0 1,-17 0 0,18 0-16,-18 0 0,-36 0 15,54 0 1,-72 0-1,-16 0 1,-19 0 0,1 0-16,17 0 31,36-17 0,-18-1-15,-36 18 15,-17-18 0,0 1-15,0-1-16,0 0 16,0 1-1,-70-71 1,35 52-16,17 19 15,0-19-15,-52 1 16,17 0 0,53 17 15,-18 18 0,1 0 32,17 35-48,35 18-15,0-17 16,89 34 0,-72-52-16,37 17 15,-19-35 1,-52 0 46,0 0-30,-18-18-17,-71 124 79,18 88-78,35-70-1,1-54-15,-54 107 16,54-124-1,17-18 1,-18 0 0,0-17 31,-35-18-32,-52 0-15</inkml:trace>
  <inkml:trace contextRef="#ctx0" brushRef="#br0" timeOffset="9183.69">11254 11889 0,'-18'-18'78,"-53"0"-63,36 1 1,-18 17 0,36 0-1,-19 0 1,-34 17-1,52 19 1,0-1 0,18-17-16,-17 17 15,-1 0 17,18 18-17,0-18-15,0-17 16,0 0-1,18 17-15,-1-35 0,19 17 16,-1 1 0,0-18-16,1 0 15,-1 0 1,-18 0 0,1 0-16,17 0 15,-17 0-15,-18-18 0,18 18 16,-1 0-1,19-17 17,-36-1-1</inkml:trace>
  <inkml:trace contextRef="#ctx0" brushRef="#br0" timeOffset="11996.37">11307 11395 0,'0'17'31,"17"36"-15,1 18 0,-18-1-16,0-17 15,17-17-15,-17 16 16,18 37 0,17-19-1,-35-34-15,0-1 16,0 0-16,18 0 15,0 54 1,-1-72 0,-17 1 15,0-1-31,0-34 109,0-54-77,0 18-17,0 0 1,0 36-1,0-1-15,18-17 16,0 17 0,-1 18 46,1 0-46,17 0-1,-17 18 1,17 52 0,0 1-1,-17-18 1,17 17 0,-17-34-1,-1-19 1,1 1-1,0 0 1,-1-1 0,1-17 31,0-17-32,-1-54 1,1-17-1,-18 35 1,0 18 0,0 17-16,0 0 15,18 36 79,52 141-78,-52-124-1,17 0-15,18 18 32,-18-35-17,-17-18 1,0 0-1,17-18 1,-18-52 0,1 17-1,-18 35-15,0 1 16,0-19 0,0 19-16,0-19 31,0 1-16,-18 35 17,-34 0-1,34 0-31,-35 0 31,35 0 0,18 18-15,0 17-16,0-17 16,0 17-16,-17 0 15,17-17-15,0 52 32,0-52-17,0 0 1,0 17-1,17-35 17,1 0-1,17-18 0,-17 1-15,-18-1-16,0-17 15,0-36 1,0 18 0,0 36-1,0-1 1,18 36 78,-1 52-63,18-35-31,-17-17 0,17 35 16,1-18-16,-19-17 15,36 17 1,-35-35 15,-1 0-15,1 0-1,35-35 1,-35 0 0,-1-36-1,-17 36 1,0-36-1,0 54-15,0-19 16,0 1-16,0 0 16,-17 0 15,-1 17-31,-17 0 31,-1 18-15,19 0 31,17 18-32,0 0-15,0-1 16,0 1 0,35-1-16,-17-17 15,17 0-15,18 0 16,-18 0-1,1-17 1,-36-18 0,17-1 15,-17 19-15,0-1-1,18 18 79,35 123-78,-18-52-1,0 0 1,-35-54-1,18 1-15,-18-1 16,18 1 15</inkml:trace>
  <inkml:trace contextRef="#ctx0" brushRef="#br0" timeOffset="12469.07">13000 11042 0,'17'35'32,"19"71"-17,-36 0-15,70-36 16,-34 89 0,-19-71-16,19 18 15,52 141 1,-18-70-1,-52-125 1,17 19-16,-35-53 16,18-1 15,17-34 16</inkml:trace>
  <inkml:trace contextRef="#ctx0" brushRef="#br0" timeOffset="13157.21">13705 11695 0,'-17'0'63,"-36"70"-48,35-35-15,-17 1 16,0 17 0,17-36-1,0-17 1,36 0 124,123 71-124,0-18 0,-70-36-1,-18 1 1,0 0 0,-36-1-16,19 1 15,-1 0 1,0-1-1,-17-17 1,-1 0 15</inkml:trace>
  <inkml:trace contextRef="#ctx0" brushRef="#br0" timeOffset="13566.97">14287 11624 0,'36'-18'93,"-1"18"-61,53 0 14,-17 0-30,-36-17 0</inkml:trace>
  <inkml:trace contextRef="#ctx0" brushRef="#br0" timeOffset="13941.25">14182 12065 0,'35'-53'31,"18"0"-15,-36 53-16,1-17 15,88-1 1,-71 18 0,-17 0-1,0 0 1,-1 0-16,1 0 15,-1 0-15,19 0 16</inkml:trace>
  <inkml:trace contextRef="#ctx0" brushRef="#br0" timeOffset="14882.72">14905 10954 0,'0'70'47,"-18"1"-31,18 35 0,0 0-1,0-36-15,0-17 16,0 0-16,0-18 15,0 0-15,0 1 16,18 17 0,-18-18-16,17 0 15,1-35 1,17 35 0,1-35 30,-1-35-14,-17 18-17,-1-1-15,-17 0 16,0 1-16,0-19 31,0 19 0,0-19-15,-53 19 0,36-1-1,-1 18 1,0 0 31,-17 18-16,17 17-15,18 0 15,-17 1-15,17-19-1,0 1 32</inkml:trace>
  <inkml:trace contextRef="#ctx0" brushRef="#br0" timeOffset="15617.28">15222 11042 0,'18'18'16,"17"70"15,-35-71-31,18 1 0,-18 0 16,35-18 30,-17 0-30,-1 0-16,19 0 31,-1 0-15,-17 0 15,-1 70 32,1 1-48,-18-18 17,0-18-17,18 0-15,-18-17 16,0 17-1,0-17 1,0-1 31,-18-17 0,-17-17-32</inkml:trace>
  <inkml:trace contextRef="#ctx0" brushRef="#br0" timeOffset="16212.17">15240 10936 0,'0'0'0,"71"-35"31,17 35-16,-71 0-15,19 0 16,-1-18 0,-17 1-1,-1-1 17,18 18-17,-17-18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4:44:02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5909 3263 0,'0'0'0,"0"35"0,-35 89 16,35-36 0,0-17-1,17-18 1,1 0 15,17-53 0,53 0-15,-70-18-16,-18 0 16,0-105-1,0 105 1,-18-17-1,-17 35 17,-18 17-17,18 89 1,17 18 0,18-36-1,0-35 16,0-35-31,53-18 47,-53-71-31,0-35 0,0 53-16,0 18 15,-35-36 1,-18 18-1,35 53-15,1 0 16,-1 0 0,1 0-16,-1 0 15,0 36 1,18-1-16,0 36 16,0-36-1,18 0 16,0-35-15,-1 0 0,-17-123-1,35 17 1,-35 35-16,0 18 16,-52-35-1,-19-18 1,36 89-1,17 17 17,0 0-17,1 35 1,17 124 0,0-53-1,53-1 16,0-69-15,-18-19 0,0-17 15,-17-88-15,-18 35-16,0 0 15,0-17 1,0 17-16,-18 35 15,18 53 48,0 195-47,0-107-1,53-35 16,-18-17-31,18-71 32,0-18-17,-53-35-15,0-17 0,0-1 16,0 36 0,0 0-16,0 17 15,0-17 1</inkml:trace>
  <inkml:trace contextRef="#ctx0" brushRef="#br0" timeOffset="1405.46">5821 5115 0,'53'88'47,"35"106"-16,-53-158-31,0-19 31,18-17-15,-17-35-16,-36-18 15,0 0-15,17-35 16,-17 0 0,0 0-1,-17 52-15,-19 19 16,-17 17-1,18 0 17,0 53-17,0 0 1,35-18-16,-18 53 16,18-17 15,0-54-31,0 19 15,0-19 1,18 1 0,17-18 15,35-88-15,-52 35-16,17-35 15,-17 17 1,-36 53 46,-17 195-30,35-142-17,0-17 1,71-1 15,-18-17-15,-36 0-1,1-17 1,0-1 109,-18 0-94,-18 36 16</inkml:trace>
  <inkml:trace contextRef="#ctx0" brushRef="#br0" timeOffset="2703.95">7038 4957 0,'0'0'0,"18"0"16,-1 35-16,1 18 0,-1 0 15,19 52 1,-1-69 0,0 17-1,-35-71 32,0-70-31,0 53-1,0-1-15,0-17 16,0 36 15,0-1 0,-17 18-15,-36 53 0,53 18-16,-18-36 0,18 18 15,0 17 1,0-34 0,0-1-1,18-18 1,17-17-1,-17 0 1,-1 0-16,19 0 0,-36-35 16,17-18-16,-17 18 15,0-36 1,0 36 0,0 18-16,0-1 15,-53 18 48,18 70-48,0-34-15,35-1 16,0 0 0,0 1-1,0-19-15,0 1 47,35-53-31,-17-18-16,-1 17 15,-17 1-15,0 0 16,0-18 0,-17 0-1,-1 53 1,0 0 15,1 0-15,-19 0-1,19 71 1,17-36-16</inkml:trace>
  <inkml:trace contextRef="#ctx0" brushRef="#br0" timeOffset="3727.25">6244 6085 0,'-35'0'31,"35"124"0,0-36-15,0-53-16,0-17 0,0 0 16,70 35 31,-52-53-32,0-53 1,-18-53-1,0 71-15,0 17 16,-36-35 0,19 35-1,17 1-15,-18 17 16,-17 0 0,17 0-1,1 0-15,-1 35 31,0-17-15,18 87 0,0-69-16,0-19 15,0 1 1,0 0 0,36-18-16,-1 0 15,0-36-15,18-17 16,-35 18-16,-18-35 15,17-1-15,-17 36 16,0 17-16,0-17 16,0 17-16,-17 1 31,-89 87-15,88 18-1,1-17 16,17-53-15,0-1 0,0 1 15,17-1-15,89-17-16,70-35 15</inkml:trace>
  <inkml:trace contextRef="#ctx0" brushRef="#br0" timeOffset="4980.56">7514 6085 0,'0'0'0,"-35"0"31,35 36-31,0 17 16,0-18-1,0-17 1,0-1-1,0 18-15,0-17 32,0-88 15,0 34-32,0-17 1,0 18-1,0 0 1,0 17 15,-18 18-15,-17 0 0,0 71-1,-1-1 1,36-52-16,0 70 31,0-17-15,53-18-1,36-36 1,-19-17 0,36 0-1,-71-106 1,-35 71-1,0-35 1,0 34-16,-17-17 16,-19 18-1,19 35 1,-36 0 0,0 0-1,35 35 1,1 18 15,-1-17-15,18-1-16,0 18 31,0-36-15,0 1-1,0 0 1,35-18-1,-17-53 1,-18-18 0,0 18-1,0 36 1,-18 17 15,1 53 0,17-1-31,0-34 16,0 17 0,194-17 46</inkml:trace>
  <inkml:trace contextRef="#ctx0" brushRef="#br0" timeOffset="6062.17">8996 6138 0,'0'18'31,"0"105"0,17-52-15,36 0 0,-17-71-1,17 0 1,-36 0 15,1-53-15,-18 17-16,-18-17 15,1 18-15,-1 0 16,-35-18 0,35 35-16,1 1 15,-1-1-15,-17 71 63,35 35-32,0-53-15,0 18-1,0-35-15,0 0 16,53-18 0,0 0-1,-18-36-15,-17 19 16,17-54-16,-35 54 15,0-36 1,0 17-16,0 19 16,0 70 46,-18 35-31,18-123 32,0-1-47,0 19-16,0-1 15,0-17 1,-35 35-1,0 17 1,-71 107 0,18-1-1</inkml:trace>
  <inkml:trace contextRef="#ctx0" brushRef="#br0" timeOffset="7476.85">6526 7514 0,'0'35'31,"0"1"-31,-17 52 47,17 0-16,0-70-31,0-1 0,17 1 31,-17-71 16,0-35-31,0 53-16,-35-18 15,-53-35 1,70 88 0,-52 0-1,17 35 1,0 18 0,35 0-1,18 0 16,0-18-31,0 35 32,0-34-17,0-19-15,0 1 0,0 0 32,53-1-17,-35-17 1,17-35-1,-35-53 1,0 52 0,18-16-1,-18 34 1,-18 0 46,-35 124-30,53-88-17,-17 70 1,34-70 0,1-1-1,-1 1 1,1-18-1,0-53 1,-18-106 0,0 124-16,0 0 15,17-1 1,1 19 31,0 17-32,-18 35-15,0-17 32,0 17-17,0 18 17,158 0-17</inkml:trace>
  <inkml:trace contextRef="#ctx0" brushRef="#br0" timeOffset="9626.44">7990 7549 0,'-17'0'47,"-1"36"-32,18-19-15,0 1 16,0 0 0,0-1-1,18-17 1,-1 0-1,1-17 64,-18-54-79,-18 36 0,-17-18 15,-35 0-15,17-18 16,-177-17 15,160 88-15,35 0-16,17 18 15,0 35 1,18 17 0,-17 19-1,17-19 1,0-17-1,0-18-15,17-35 16,1 18 0,0 0-16,-1-18 15,1 0 1,-1 0 0,1 0-16,17-18 15,-17-17 1,-18-36 15,0 53 32,-35 18-32,35 18-16,0 0-15,-18 35 32,18-18-17,0-17-15,0-1 16,0 1-16,0-1 16,18-17-1,-1 0 16,-17-70-15,0-71 0,0 106-16,0-1 15,0 1 1,-17 17 0,-19 107 30,36-54-30,-17 35 0,52 1-1,0-71 1,-17 0 0,17-35 15,-35-36 0,18 36-31,-18 17 0,0 1 16,0-1-1,-18 18 32,1 35-31,17 0-16,0 1 15,0-1 1,0-17 15,17-18-15,19-36 0,-19-69-1,-17 34 1,18 36 15,-18 52 16,0 36-31,0-35-16,17 0 15,1-18-15,0 17 16,35 18-1,-18-35 17,-17 0-17,-18-17-15,0-18 32,0 52 46,0 1-63,-18-18 32,-17-71-31,35 36-16,0 17 15,-18 1 1,0-1-16,18 36 47,0 17-31,0 0-1,0-17 1</inkml:trace>
  <inkml:trace contextRef="#ctx0" brushRef="#br0" timeOffset="10693.57">9172 7743 0,'35'18'78,"1"53"-62,-19-36 0,1-17-16,17 17 31,1-53 16,-36-52-32,17-1 1,-17-17 0,-17 17-1,-1 36 1,0 35 62,1 35-47,17-17-31,0 17 16,0-17 15,0 0-15,17-18-1,1 0 1,17 0 0,-35-89-1,0 19 1,0 52-1,0 1 1,-35 34 31,0 89-31,52-71 77,36-17-77</inkml:trace>
  <inkml:trace contextRef="#ctx0" brushRef="#br0" timeOffset="12293.59">10777 7585 0,'36'53'47,"-1"52"-31,18-34-1,0-36 1,-36-35 0,1 18-16,0-18 47,17-53-16,-35-35-16,-53 35 1,0 18 0,0 17-1,36 18-15,-19 0 32,19 0-17,-19 0-15,19 35 16,-1-17-16,18 0 15,0 17-15,0 0 16,0 0 0,0 18-1,18-35-15,17 17 16,124-35 0,-89-17-1,-17-19 1,-18-34-1,-17-36 17,-18 35-17,-18 1 1,-17 17 0,18 53 15,-1 0-16,0 0-15,1 18 16,-1-1-16,18 36 16,-18 35-1,18-52 17,0-1-17,0-18 1,0 1-16,18-18 47,0-53-32,-18 18-15,0-18 16,0 0 0,0 18-16,0 17 31,-36 18-16,-17 88 1,18 53 0,35-105-1,0-1-15,0-17 16,18 17 0,-1-35 15,1-88 0,-18 70-31,18-52 31,-36 34-15,-17 36 0,0 0-1,17 0-15,0 18 31,1 0-15</inkml:trace>
  <inkml:trace contextRef="#ctx0" brushRef="#br0" timeOffset="19360.3">12453 2011 0,'0'-18'47,"71"159"-16,17 71-15,-53-71 15,-17-70-31,-18-36 16,35 53-1,-35-70-15,18 17 16,-18-17-16,0-1 16,17 1-1,-17 0-15,0 17 31,18 35-15,-18-52 0,18 17-1,-18-17 48,17 35-32,-17-35-31,0 17 0,0-18 16,18 1-1,-18 17 1,17-17-16,-17 0 62,89-18-46,87 0 0,124-18-1,-124 0-15,18-17 16,-17 17 0,-1-17-16,159 0 15,-70-18 1,-159 35-1,-18 18 1,53-53 0,-53 36-1,89-19 1,-1 19 0,0-1-1,-87-35-15,-19 36 16,71-19-1,0-17 1,-53 36-16,-17-1 16,88-35-1,17 0 1,-141 36 0,36-19-1,0 1 1,34 0 15,1 17-15,-53 1-1,-18-1-15,1 0 32,-19 18-17,36-17-15,18-19 31,-1 1-15,-52 35-16,0-18 16,-1 1-16,19-1 31,-36-17-15,0 17-1,0-17-15,0 0 16,0-18-16,0-88 15,0 17 17,0 36-32,0 35 15,0-88 1,0 106-16,-18-18 16,18 35-16,-18-35 15,-17-53 1,17 54-1,1-1 1,17 35 0,0-35 15,-18 18-15,0-1-1,18-16 16,-17 16-15,-1 1 0,18 17-1,-17 1 1,-1-1 15,0 0-15,1 18-1,-1 0 1,0 0-16,-52-17 31,-71 17-15,88 0 0,-35 0-16,-18 0 15,18 17-15,52 1 16,-105 17 15,106-35-31,-18 18 16,-71 17-1,1 1 1,35-36 0,-18 17-1,-35 18 1,53-17-16,52-18 15,-17 0-15,1 18 16,-37-18 0,19 17-16,17-17 15,-106 18 1,89 0-16,-54-1 16,-70 36-1,0 0 1,-18 0 15,18-18-15,36 18-1,-54 35 1,53-70 0,89 0-16,-54 35 15,89-36-15,0-17 16,-1 18-16,19-18 15,-54 18 1,36-1-16,0 1 16,-54-1-1,36 1 1,-35 17 0,53-17-1,-18 0-15,-17 17 16,17-17 15,35-18-31,18 17 0,-18-17 16,1 0 77,-36 18-77,0-18 15,35 18-15,1-18 0,-19 17-1,1-17 1,-18 18-16,18-18 15,-18 17-15,-18 19 16,36-36-16,-35 35 31,52-17-15,0-1 125,18 19-126</inkml:trace>
  <inkml:trace contextRef="#ctx0" brushRef="#br0" timeOffset="22885.96">10407 11201 0,'-18'17'32,"18"54"-17,0-36 1,0 18-16,0 35 16,0-35-1,18 0-15,0 35 16,-1-35-16,-17 35 15,18-17 1,-18-18-16,0-35 16,17 34-1,-17-16 1,0-1 0,0 18-1,0-35 1,0 17-1,0-18-15,0 19 32,0-19-17,18 19 17,-18-1-17,0 0 1,18 0-16,-18-17 15,17 17 17,-17-17-17,18 17 1,0 1-16,-1-19 94,89 19-63,-71-36-31,54 0 16,-1 0-1,-53 0 1,-17 0-16,52 0 31,1 0-15,-18 0-16,-18 0 15,71 0 1,-53 0-16,0 0 0,17 0 16,1 0-1,-18 0-15,35 0 16,177 0-1,-107 0 1,1 0 0,0 0-1,35 0 1,-141 0 0,0 0-16,0 0 15,-18 0-15,18 0 16,229 0 15,-70 0-15,-107 0-16,-16 0 0,34 0 15,71 0 1,-88 0-16,-18 0 16,-17 0-16,17 0 15,71 0 1,17-18-1,-70 18-15,-18-35 16,71 17 0,-36-17-1,71 17 1,-35-17 0,-88 35-1,34-36-15,125 19 31,-36-18-15,-177 17-16,1 18 16,17-18-1,18-35 48,71 0-48,-54 18 1,-17 18-16,-35 17 16,0 0-16,-1-18 15,-17 0 17,18 1-1,-18-19 0,0 1-31,17 0 16,-17-71-1,0 0 1,0 36-16,0-1 16,0-17-16,0 35 15,0-53-15,0 36 16,-17-125-1,17 107-15,-18 35 16,18-35-16,-35-71 16,35 124-1,-35-106 1,17 106 0,0-1-16,18 1 15,0 0 1,0 0-1,-17 35 17,-1-18 46,-88 18-47,53 18-15,0-18-16,-35 17 15,-176 19 1,175-1 0,1-18-16,-18 1 15,-17 0-15,-53-1 16,52 19-1,-17-19 1,-18 19-16,53-36 0,-35 17 16,18 1-1,35 0-15,-18 17 0,18-35 16,17 17-16,-17-17 16,17 18-16,-88 0 15,1 17 1,-36 18-1,-36 17 1,54-34 0,105-36-16,-17 17 15,-106 1 1,124-18-16,-19 0 16,19 0-1,17 0-15,-18 0 16,1 18-16,-18-18 15,35 0 1,-53 0-16,35 0 0,-34 0 16,-37 0-1,37 0 1,16 0 0,-34 0-1,88 0-15,-1 0 16,-34 0-1,35 0 1,-36 17 0,53-17-16,-17 0 15,-18 18-15,18-18 16,0 0-16,-18 18 16,35-18-1,-123 35 1,88-18-1,0 1 17,18 0-17,0-1-15,17-17 32,-17 0-17,17 18-15,-17 0 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01:18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4851 1870 0,'17'-18'47,"19"18"-31,34 88 0,1 0-1,176 265 1,-247-335-1,158 176 1,-16 18 0,-90-142-1,-34-52 1,88-18 109,247 0-109,105 0-1,107 0 1,-107 0-1,-158-36 1,-88 36 0,-71 0-1,-106 0-15,1 0 16,-19 0 0,1 0-1,-1 0 16,19-35 79,-19-53-95,-17-18-15,0 0 16,0-141 0,0 89-16,0 52 15,18-194 1,-18 247 0,0-106-1,0 106 1,0 36 78,0-1-16,-35 0-63,-124 18 1,-17 0 0,87 0-1,-16 0-15,-530 0 47,476 0-31,53 0-16,0 0 15,-106 0 1,89 0-16,17 0 16,-105 0-1,69 0-15,1 0 0,-17 0 16,-89 0-1,0 0 1,53 0 0,88 0-1,88 0 1,1 0 0,-19 0-1,1 0 48,0 0-48,-1 0 17,19 0-17,-1 0 251,-35 0-251,18-17 48,-89-18-47,107 35 62,-18 0-63,123 88 126,-35-35-141,0-18 0,17 18 16,-35-18-16,1 0 15,-36-17 1,35 0 78,0 70-79,-17-70 1,17 17-1,-35 18 126,0 17-94,0-52-31,0 35-1,0-36 1,18-17 78,52 0-79</inkml:trace>
  <inkml:trace contextRef="#ctx0" brushRef="#br0" timeOffset="2067.3">8502 1464 0,'18'-18'31,"70"1"1,-18 17-32,71 0 15,389 0 1,-301 0 0,-123 0-1,-53 0-15,-18 0 16,88 0-1,-17 0 1,-53 0-16,18 0 16,-18 0-1,0 0 1,-18 0-16,-18 0 16,19 0-1,-19 0 16,1 0 1,17 0-17,53 0 1,-52 0 0,-36 35 109,-18-17-110,18 17-15,-18 53 16,18-35 15,0-18-15,0-17-1,0 0 17,-17 17-1,-1-35-16,1 18 1,-54-18 0,-52 0-1,-107-36 1,1 1 0,53 35-1,70 0 1,35-18-16,36 18 15,0 0 17,17 0-17,-35 0 1,35 0 0,-35 0-1,18 0-15,0 0 0,-18 0 16,-88 0-1,70 0 1,1 0 0,52 0-1,-17 0 1,17 0 0,1 0-1,-1 0 1,0 0-1,-17 0 17,-36 0-17,54 0 17,-18 0-17,-1 0-15,19 0 16,-89 0-1,53 0 1,35 0-16</inkml:trace>
  <inkml:trace contextRef="#ctx0" brushRef="#br0" timeOffset="2919.32">5909 512 0,'0'0'0,"-18"0"31,-17 0-15,35 35-16,0 0 15,0 0 1,88 124-1,-17-35 1,-18-72 0,0 1-1,-53-35 17,0 0-1,0-1-16,0 1 17,0 0-1</inkml:trace>
  <inkml:trace contextRef="#ctx0" brushRef="#br0" timeOffset="3444.89">6332 423 0,'0'71'63,"36"52"-48,34-70-15,-17 18 16,53 17-16,17 71 16,-52-89-1,-36-34 1,-35-19 62,-17 19-62,-1-36-1,0 0 1</inkml:trace>
  <inkml:trace contextRef="#ctx0" brushRef="#br0" timeOffset="3924.4">6914 512 0,'-17'-18'32,"17"124"15,141 105-16,-53-70 0,-70-105-31,-18-19 0,0 1 16,0 0-1,0-1 1,0 1 0,0 0 15,-18 17-16,18-17 1</inkml:trace>
  <inkml:trace contextRef="#ctx0" brushRef="#br0" timeOffset="12607.21">14905 2893 0,'0'17'156,"0"72"-125,0-1 1,0-53-17,0-17 1,0 35 0,0 0-1,0-36 1,0 36-1,0 0 1,0 0 0,0 0-1,0-36-15,0 19 16,0-19-16,0 1 16,0 0-16,0-1 15,0 19-15,0-1 16,0 0-1,17-17-15,-17 17 16,0 0 15,0-17-31,0 0 16,0 17 0,0 18-1,0 0-15,0-36 16,0 1-16,0 0 15,0 17-15,0 0 16,0-17-16,0-1 16,0 1-1,0 17 1,0-17-16,0 0 16,0-1-16,18 1 15,-18 17 1,0-17-1,18 17 1,-18-17 15,0-1-31,0 1 0,0 0 32,0-1-17,0 1 1,17 0-1,-17-1 1,0 54 0,18-18-1,-18-36 1,0 19 15,-18-19 157,-87-87-173,34 17 1,53 35 0,-17 18-1,17-17 1,1-1 46,17 0-46,0 1 0,0-1-1,0 0 110,88 89-94,-35-36-31,-35 0 32,-1-17-32,18 0 31,-17-1-15,0 19-1,-1-19 1,-17 1-1,18 0-15,35 17 16,-18-18 0,1 19-1,-19-36 63,1-18-46,-18-17-32,0 0 15,0-18 1,0 17 0,0 19-16,0-19 15,0 19-15,0-18 16,0 17-16,0-17 15,0 17 1,0 0-16,0 1 16,0-1-16,17 0 140</inkml:trace>
  <inkml:trace contextRef="#ctx0" brushRef="#br0" timeOffset="23228.43">14870 7373 0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02:07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12859 3951 0,'-18'35'47,"18"-17"-32,18 158 1,-1-70 0,-17-70-1,0-19-15,18 1 16,-18-36 124,0-52-124,0-19 0,-18 19-1,18-1 1,-17 36 0,17 17 15,17-35-16,1 36 1,0-1-16,-1 1 16,19-1 15,16 0-15,-34 18-1,0 0 1,-1 0-1,1 0 32,-18 36-31,0-19-16,0 18 16,-18 18-1,18-35-15,-35 0 31,17-1-15,-17 1 0,53-18 124,17 0-124,-17 0-16,-1 0 16,36 0-1,-35 0 1,0 0-1,-1 0 17,1 18-17,-18-1 1,0 36 15,0 18-15,0-54-1,-18 36 1,1-53 0,-19 0-1,19 0 1,-1 0 0,0 18-1</inkml:trace>
  <inkml:trace contextRef="#ctx0" brushRef="#br0" timeOffset="920.24">13229 3969 0,'0'-18'94,"18"36"-63,-1 35-15,-17 0 0,18-18-1,-18 0 17,0-17-1</inkml:trace>
  <inkml:trace contextRef="#ctx0" brushRef="#br0" timeOffset="5328.15">14834 7408 0,'-35'36'203,"17"-1"-172,18-17 0,-17-1-15,17 1-16,0 17 0,-36 18 47,1 35-32,18-35 17,-19 18-17,1-1 1,17 1-1,18-36 1,-17 0-16,17 1 16,0-1-16,-18 18 15,0-18 17,18 0-17,0 1 1,-35 17-1,35-18 1,-17 35 0,17-17-1,0 0 1,0 0 0,0 0-1,0-35-15,0-1 16,0 1-16,0 0 15,0 35 1,0-18 0,0 0-1,17 0 1,-17 1-16,18-19 16,-18 19-1,35 34 1,-35-52-1,0-1-15,0 1 16,0 0 0,18 17 15,-1-17-15,-17-1 15,18 18-16,-18-17-15,18 0 16,-18-1 109,-18-17-109,-17 0-16,-18 0 31,18 0-15,17-17-16,0-1 15,-88-70 1,71 70-1,17 1 1,89 17 187,35 53-187,-53-36-1,-18 18 1,-17-17 0,17-18 93,18 18-93,-35-18 46,34-71-31,-34 1-15,-18 52 0</inkml:trace>
  <inkml:trace contextRef="#ctx0" brushRef="#br0" timeOffset="6760.38">12188 8326 0,'-17'17'47,"34"89"-32,19-53-15,-19 0 16,1 70-1,0-87-15,-18-19 16,35 19 0,-35-19-16,0 18 15,0-17 1,0 0 0,18-1 46,-18-87-31,0 35-15,-18-142 15,18 159-15,0-17-16,0-35 15,0-19 1,18 37 0,34-1-1,1 17 1,18 1 0,-53 35-1,17 35 48,-35 106-32,0-88-31,-53 36 31,35-54-15,18-70 93,18 17-93,0 18 31,-1 0-32,54 123 1,-71-52 15,0-36-31,0 1 16,0-19-1,0 1-15,0-1 16,0 1-16,0 17 16,-35-17-1,-1-18 1,1 0-16,17 0 94</inkml:trace>
  <inkml:trace contextRef="#ctx0" brushRef="#br0" timeOffset="7375.96">12735 8590 0,'0'-18'47,"0"1"-16,0-1 0,36 36-15,-19 52 0,18 36-1,-35-53-15,18-18 16,-18-17-16,0 0 15,18-1 1,-18-122 78,0 34-79,-18 18 1,18 18 0,0 17-16</inkml:trace>
  <inkml:trace contextRef="#ctx0" brushRef="#br0" timeOffset="8060.02">13000 8555 0,'-18'0'47,"18"53"-32,18-36 1,-1 1 31,36-71-16,-53 18-31,0-18 16,0 0-1,0 35-15,0 1 16,36 105 62,17 71-47,0-36 1,17-52-1,-52-54-31,-1-17 47</inkml:trace>
  <inkml:trace contextRef="#ctx0" brushRef="#br0" timeOffset="11079.39">14940 11800 0,'-53'-17'62,"18"17"-46,17 17-1,1 1-15,-19 17 32,19 1-1,-1 17-31,0-1 31,1 37-15,-1-19-1,1 1-15,17-54 16,0 19-16,-18 52 16,18-18-1,0-17-15,0-17 16,0 69 0,0-69-16,0 17 15,0 105 1,0-122-1,0-1-15,0 53 16,-18 0 0,18-17-1,0-1 1,0-52 0,0 17-1,0 1-15,0-19 16,0 36-1,0-18-15,0-17 0,0 17 32,0 1-17,0-19 1,0 1 0,0 17-1,18-17 1,-18-1-1,18 19-15,-18-1 16,17-35 0,1 35-16,-1 1 47,36 34-1,-35-52-14,17-1-1,-17-17 0,0 18 47,-1-18-31,1 18-16,-18-1 16,0 1-31,-18-18 15,1 0-15,-1 0 15,-35 0-15,18 0-1,-1-18 17,19 18-17,-18-17 1,17 17-16,-35-18 15,35 18 1,1-18-16,-19 1 63,72 17 62,34 0-110,54 35 16,-36-35-15,-53 0 15,-17 0 47,-18-106-62,0 71 0,0 0-16,0-18 15,0 35-15,0-17 32,0 0-32</inkml:trace>
  <inkml:trace contextRef="#ctx0" brushRef="#br0" timeOffset="12494.28">12700 13300 0,'18'-18'47,"52"177"-32,-17-36 1,-35-52 15,-1-36-31,-17-17 16,0-36 124,-53-176-108,36 141-32,17-17 15,0-1 1,0 1 15,17 52-31,1 18 0,17-18 31,1 1-15,-19 17-16,1 0 0,17 0 31,0 17-15,-17 19 0,17 69-1,-52-16 1,-1-54-1,0 0 1,1 0 0,17-70 140,17 35-109,19 0-32,-19 0 1,1 35-16,0 36 16,-18-53-1,0-1-15,0 1 32,0 17-17,0 0 1,0-17-1,0 0 1,-18-1 0,0-17 109</inkml:trace>
  <inkml:trace contextRef="#ctx0" brushRef="#br0" timeOffset="13209.88">13300 13511 0,'0'-17'110,"17"17"-63,19 17-32,-19 54 1,1-36-1,-18 0 1,0-87 109,0-72-109,0 54-1,0 52 1</inkml:trace>
  <inkml:trace contextRef="#ctx0" brushRef="#br0" timeOffset="13918.97">13423 13264 0,'0'71'62,"18"17"-46,-18-53-1,17-17 1,1 0 15,17-18 16,-35-106-31,0 53-16,0-18 15,0 54-15,0-18 16,0-18 0,0 35-16,0 0 15,0 1 16,0 34 32,0 36-47,0-17-1,0-19 1,0 1-16,18-1 31,70 125 63</inkml:trace>
  <inkml:trace contextRef="#ctx0" brushRef="#br0" timeOffset="38599.58">13370 3898 0,'0'-17'141,"-17"17"-141,-1 35 16,0-18-1,18 1-15,0 0 16,-17-1 0,17 1-16,0 0 109</inkml:trace>
  <inkml:trace contextRef="#ctx0" brushRef="#br0" timeOffset="39858.68">13547 3704 0,'0'35'63,"0"54"-32,0-72-15,0 19-1,0-1 1,0-18 0,0 19-1,0-1 1,17-35-1,1 18 1,0-18 15,-1 0-15,1 0 0,-1 0-16,1 0 31,0-18-16,-18-53 1,0 1 0,0 52-16,0-17 15,0 0 1,0 17 0,0 0 109,17 71 0,1 18-110,0-36 1,-1 18-1,-17-35 1,18-1 0</inkml:trace>
  <inkml:trace contextRef="#ctx0" brushRef="#br0" timeOffset="92292.87">17709 14993 0,'36'-18'32,"70"1"-1,-1-54-16,-34 1 1,-18 17-16,-18 0 16,89-53-1,-1-88 1,-35 53 0,-52 0-1,-19-18 1,1 18-1,-18-18 17,0 36-17,0-36 1,0-53 0,0 89-16,0 70 15,0-88 1,0 70-16,-35-17 15,-107-212 1,54 71 0,-35 52-1,70 54 1,-35-1 0,35 36-1,53 53-15,-106-106 16,0 17 15,53 36-31,-35 0 0,-36-35 31,89 87-31,-35-34 16,34 17 0,19 18-16,-1 17 15,0 18 1,1-18 156,-1 54-157,18 34 1,0-17 0,0-35-16,0-1 31,0 1-16,0 0 1,0-1 0,0 54-1,0-36 1,0-17-16,0 17 31,0-17-15,0 35 109,-17 17-110,17-52 1,0-1 0,-18 1-1,18 35 63,0-18-46,18-123 61,-1-53-77,1 17 15,-1 54-15,-17 17 0,0 0-1,18 18 1,0-1-1,-18 19 17,0-1-17,35 1 63,18 17-46,-35 0-17,17 0-15,18 17 16,35 18 0,-70-35-1,-1 18-15,1-18 16,0 18-1,17-1-15,18 1 32,17 17-17,-52-35 1,17 0 140,-17 0-140,17 0-1</inkml:trace>
  <inkml:trace contextRef="#ctx0" brushRef="#br0" timeOffset="94646.82">17462 13600 0,'0'-18'203,"-70"53"-188,52 0-15,-17 36 32,0-18-17,17-53-15,-17 53 16,17-35-16,1 17 15,-54 35 1,53-52-16,-17 17 16,-71 89-1,18-36 1,0 18 0,17-36-1,1 1 1,17-1-1,-18 19 17,54-72-32,-19 19 15,-34 69 1,35-69-16,-1-1 16,-70 71-1,71-71-15,0 0 0,-36 1 16,-17 69-1,-35 1 1,-1-18 0,54-35-1,-36 36 1,-18 34 0,71-88-1,0 1-15,-105 87 16,105-52-1,0-36-15,-53 71 16,35-53 0,36-18-1,-124 124 1,36-36 0,-18-17-1,35-53 1,88-18-1,-17 0 1</inkml:trace>
  <inkml:trace contextRef="#ctx0" brushRef="#br0" timeOffset="99423.33">17533 10777 0,'18'0'125,"52"0"-94,-52 0-31,123-35 47,-106 35-16,1-18-15,-19 1-1,18-1 1,1 18-1,-1-17 1,0-19 0,1 36 15,-1-17-15,-18-1-1,-17 0 1,18 1-1,0-1-15,-1 18 16,72-123 15,-54 34-15,0-34 0,-17 17-1,-1-17 1,36 52-16,-53 0 15,0 19-15,18-19 16,0-35 0,-18 53-16,0 0 15,17-35 1,-17 71-16,0-19 16,0-52-1,18 53 1,-18-36-1,0-70 17,-18 0-17,18 35 1,-17 18 0,17 17-16,-18 36 15,18-18-15,-18 18 16,1-71-1,17 36-15,0-1 16,-36 18-16,19-17 16,-36-54-1,53 36 1,-35 17 0,17-35-1,-17 36 1,17 17-1,-17-18 17,17 36-32,0-35 15,1 34-15,-18-17 16,-1-35 0,19 53-16,-19 0 15,1-54 1,0 37-1,0-1 1,-1 0 0,1 35-1,35 0 1,0 1-16,-35-18 16,-36-36-1,54 36 1,17 17-1,-18 0 1,0-17 62,-17 0-62,0-18-1,-1 18 1,19 17-16,-1 36 156,-17 123-124,0-35-17,17 17 1,0-52-1,18-36-15,0-17 16,-17-18 0,17 17-1,0-34 142,0-36-142,0 0-15,0 0 16,17-18-16,-17 54 15,0-54-15,18 36 16,-18 17-16,0-52 31,18 34-15,-1 1 15,-17 17 0,35 1-15,-17-1 0,0-17 15,35 17-15,-36 18-16,19 0 15,52 0 1,-35 18-1,17-1 1,1 1 0,35 17-1,-106-17 1</inkml:trace>
  <inkml:trace contextRef="#ctx0" brushRef="#br0" timeOffset="101533.1">17216 8872 0,'-18'0'109,"-17"71"-93,-1-36-16,19-17 15,-36 35 1,-35 17 0,52-34-1,-34 16 1,52-52-1,0 18-15,-17 35 32,-35 35-17,17-52 1,0 52 0,18-18-1,-18-17 1,-18 18-1,-35 17 1,71-35-16,0-18 16,-71 36-1,53-18 1,18-18-16,-1 0 16,-17 0-16,36-17 15,-71 53 1,-1-1-1,54-35-15,-124 71 32,54-35-17,16-1 1,-16 1 0,34 0-1,0-1 1,36-52-1,0 17-15,17-17 16,-17-1-16,0 19 16,-18 16-1,-53 19 1,106-53-16,-35-1 16,-54 71-1,37-35 1,-19 0 15,53-35-31,-17 17 16,17-17-1,-34 35 1,34-36-16,18 1 16,-18 0-1,1-1-15,-1-17 31,0 18 344,1 17-343,-1-17-32</inkml:trace>
  <inkml:trace contextRef="#ctx0" brushRef="#br0" timeOffset="105094.11">17445 6315 0,'17'0'62,"36"35"-46,36-17-1,-36-18 1,-36 0-16,1 0 16,52 0-1,19 0 1,-1-18-16,0-17 16,0-1-16,18 19 15,-18-1 1,-35-17-16,18-18 0,-1 0 15,-17 18 17,-35-1-17,-1-16 1,19-19 0,-1-52-1,-17 34 1,17 36-16,-35 36 15,17-54 1,1 36-16,-18-18 16,18 18-16,-1-1 15,1-87 1,0-71 0,-18 141-1,0-176 1,0 70 15,0 18-15,0 0-1,0-36 1,-18 36 0,-35 0-1,35 53-15,1 53 16,-36-71-1,-18-71 1,71 142 0,-123-124-1,52 89 1,18-1 0,1 18-1,-1 1 1,17 16-1,19 19-15,-72-72 32,19 19-17,-1 17 1,36 35-16,-18-35 16,0 18-1,18 0-15,0 0 16,-36-1-1,54 19 1,-1-1 0,0 0-1,1-17 1,-54-18 0,18 18-1,53 17 1,-18 18 93,18 18-93,-70 105-1,35-17 1,-18 35 0,0-53-16,35-17 15,-17 0 1,35-54-16,0 1 31,35-124 79,0 18-95,18-53 1,18 17-1,-53 71-15,-18 36 16,0-19-16,17 1 16,-17 18 15,18-1 31,52 18-46,19 0 15,-54 0-15,0 0 0,53 0-1,-17 0-15,-18 0 16,88 35-1,-53-17-15,-35 35 16,-18-53 0,-17 17 93,-18 54-93</inkml:trace>
  <inkml:trace contextRef="#ctx0" brushRef="#br0" timeOffset="106408.17">17022 4604 0,'-106'53'79,"70"-36"-64,-140 124 1,35-35-1,17 0-15,36-71 16,-123 106 0,105-70-16,18-18 15,-71 53 1,88-53-16,-17 0 16,-106 105-1,53 1 1,17-106 15,19 18-31,34 17 31,0-18-15,1-17 0,17-17-16,18-1 15,-18 18 1,18-18-16,-18 0 15,0 53 1,17-52 0,-16 17-1,16-18 1,19 0 0,-19 0-1,19 1 1,-1-19-1,0-17 79,1 0 156</inkml:trace>
  <inkml:trace contextRef="#ctx0" brushRef="#br0" timeOffset="109471.29">14270 900 0,'-71'-71'78,"-17"18"-62,-71 18-1,-88-36 1,53 36 0,-35-71-1,35 106 1,106-35 0,53 17-16,-124 1 15,35-1 1,71 18-1,1-18-15,-90 1 32,72 17-32,-18-36 0,17 36 15,-35 0 1,-88-17 0,71-1-1,-89 0 1,89 18-1,-1 0 1,36 0-16,17 0 16,-17 0-16,18 0 15,-1 0-15,1 0 16,-124 0 0,88 0-1,-35 0-15,-89 0 16,124 18-1,-17 17-15,-124 54 32,124-54-17,-1 18 1,36-18 0,-36 18-1,36-18 1,-71 18-1,36 0 1,35 0 0,17-18-16,36 1 15,-53 52 1,-71 88 0,141-88-1,-70 36 1,71-71-1,-1-18 1,0-53 93,18-35-93,-35-35-16,35 53 16,-18-88-1,18 52 1,-17 36 0,17 17-1,-18 0 79,0 89-63,1 0-31,17 34 0,-35 19 16,17 17-1,18-35 1,0-71 0,0-17-1,0-1 17,88-17-17,71-35 1,176-18-1,-194 53 1,35 0-16,-17 0 16,-18 0-1,-35 0-15,-71 0 16,-17 0 0,17-18 46</inkml:trace>
  <inkml:trace contextRef="#ctx0" brushRef="#br0" timeOffset="111329.19">14041 2963 0,'0'0'0,"70"0"31,1-53-15,52-17-1,106-54 1,-70 19-16,0 34 16,141-70-1,-89 35 1,-87 35-16,-89 19 16,53 34-16,-52-17 15,105-71 1,-71 53-16,19 0 15,175-141 17,-140 106-17,-1-18 1,-52 35 0,34 1-1,-52 35 1,18-1-1,-36 19-15,18-36 16,0 35 0,0-35-16,-18 36 15,71-36 1,-88 35-16,35-17 16,0-1-1,-18 19 1,-18 17 46,54-36-30,-53 19 77,-1 17-93,36-35-1,-18 17 1,1 0-1,17 1-15,-18-1 32,0 0-17,18 1 1,-35-1 15,-1 18-15,1-18-16</inkml:trace>
  <inkml:trace contextRef="#ctx0" brushRef="#br0" timeOffset="159935.1">23795 1252 0,'0'89'47,"0"157"-31,-53-87-1,53-53-15,-18 88 16,-17-18 0,17 1-16,-17 52 15,-35 318 1,70-194-1,-53 35 1,0-53 0,0 88-1,35-193-15,18-89 16,-88 264 0,35-87-1,35-124-15,-17-18 16,-35 371-1,34-335 1,-17 405 0,53-194-1,0-70 1,0 0 15,0-35-15,0-124-16,0-89 15,0 125 1,36 17 0,-19-159-16,1 18 15,0 17-15,-18 18 16,35 0-16,-18 18 16,19 229-1,-19-176-15,19 17 16,-19 512-1,-17-177 1,0-17 0,0 53-1,0-36 1,36-105 15,-54-265-31,18-18 16,0 71-1,0-53 1,0-158-16,0 34 16,-18 18-1,18-35 1,-17 36 0,17-19-1,0-52 1,0 17-1,0-17 1,17 35 47,89-36-48,88 36-15,71 35 16,334 89-1,-246-89-15,-18 0 16,618 53 0,-636-106-16,-34-17 15,158 53 1,-159-71 0,-141 0-16,0 0 15,124 0 1,-124 0-16,-35 0 15,-1 0-15,1 0 16,35 0 0,-52-18-1,-1-17-15,70 17 16,-16-35 0,-72 36-1,54-36 1,-71 0-1,17-88 1,1 0 0,-36-54-1,0 72-15,-17-18 16,35-194 0,-36 17-1,36-52 1,-53 158-16,36 1 15,-36-1-15,0-70 16,0-424 0,53 195-1,-53 122 1,0-34 15,17-35-15,-17-1-1,0-35 1,0 247-16,0 35 16,0-35-16,0 1 15,0-1-15,0 35 16,0-282 0,0 282-16,0-35 15,0 0-15,0-211 16,0 35-1,0-18 1,0-194 15,0 317 1,0 18-17,0 18 1,0 35-1,0 0 1,0 88-16,0 18 0,0 35 16,-35-141-1,0-88 1,-18 141 0,35 18-1,0 35 1,1 35-1,17-18 1,0 89 0,0-18-16,0 36 15,0-1 63,-18-35-62,18 0 0,-18-17-1,18 34-15,-17 19 16,17-19 0,0-34-1,0 52-15,0 1 16,0-1-1,0 0 1,0 1 0,0-1 15,0 0-31,0 1 16,0-19-1,0 1 1,0 0-1,0-18 1,0 35 0,0 1-16,0-1 15,0 0-15,0 1 16,0-1-16,0 1 16</inkml:trace>
  <inkml:trace contextRef="#ctx0" brushRef="#br0" timeOffset="162406.68">23230 14252 0,'265'0'109,"17"18"-78,-35-18 1,-53 0-1,-70 35-15,123-17 15,-177-18-16,18 0 1,1 0 0,34 17-1,-70-17-15,-18 18 16,36 0-16,17-18 16,0 17-16,-17 1 15,123-18 1,-36 53-1,107-35 1,-194-1-16,-18 54 16,17-36-16,159-17 15,-35 35 1,18-36 15,53 36-15,35-35-1,-1 35 1,-157-36-16,16 19 16,54-19-1,-71 1 1,0-1 0,-70 1-16,52-18 15,-52 0-15,70 0 16,-35 0-1,52 0 1,-16 0 0,-1 0-1,-36 0 1,1 0 15,-70 0-31,-19 0 16,1 0-1,0 0 48,-1 0-32,1 0-15,-1 0 46,1-18-15</inkml:trace>
  <inkml:trace contextRef="#ctx0" brushRef="#br0" timeOffset="164230.44">23001 11624 0,'0'0'0,"35"0"16,36 0 15,-18 0-31,0 0 16,0 0-16,17 0 15,89 0 1,-88 0-16,17 0 16,123 0-1,-158 0 1,141 0 0,-35 0-1,0 35 1,35 18-1,-71-53 1,36 35 0,-35 1-1,-1-1 1,36-17 0,388 52 15,-459-52-31,53 17 15,176-17 1,-140-1 0,87 1-1,-70 17 1,36-17 0,-107 0-1,-35-18 1,-17 0-1,-1 0-15,-17 0 0,36 0 16,87 0 0,-17 0-1,-71 0 1,-35 0-16,0 0 16,70 0-1,-70 0 1,88 0-1,-70 0 1,-36 0 0,-17 0-1,-1 0 1,19 0-16,-1 0 31,53 0-15,-53 0-16,18 0 15,18 0 1,-36 0-16,0 0 16,54 0-1,-19 0 17,-17 0 61,-35 0-77,17 0 0,-17 0 30,-1 0-30,1 0 0</inkml:trace>
  <inkml:trace contextRef="#ctx0" brushRef="#br0" timeOffset="165700.6">22966 8590 0,'35'0'31,"177"0"-15,158 35-1,-35 18 1,18-17 0,-18-1-1,-70-17 1,17 34 15,-88-16-31,-18-19 16,-34 19-16,52-19 15,-53 1-15,35 17 16,89-17 0,-124 17-16,-53-17 15,247 17 1,-106 0 0,1-17-1,-89-18 1,-18 0-1,18 0 1,53 18 0,-88 17-1,-18-35-15,18 0 16,-35 0-16,70 35 31,-53-35-15,-53 0-16,1 0 15,17 0 1,17 0 0,-35 0-1,-17 0 1,0-18 0,-1 18 15</inkml:trace>
  <inkml:trace contextRef="#ctx0" brushRef="#br0" timeOffset="167294.79">23442 5045 0,'35'0'63,"54"0"-47,334 35 15,247 124-16,-247-71 1,54 18 0,-72-53-1,-105 0 1,-88-18-16,-71-17 16,18-1-16,88 18 15,-71-17-15,36 17 16,370 36-1,-423-36 1,176 0 0,-141 18-1,-124-35 1,-17 0 0,-35-18 15,17 17-16,53 1 1,-35 0 0,-17-18-1,17 0 110,123 35-109,-123-18 0,0 1 140</inkml:trace>
  <inkml:trace contextRef="#ctx0" brushRef="#br0" timeOffset="181342.74">29333 6068 0,'18'-18'15,"0"18"1,17 0 0,0 0-1,-17 0 1,0 0 15,-1 0-15,1 0-1,-1 0 1,1 0 47,0 0-32,17 0 141,-17 0-157,-1 0 48</inkml:trace>
  <inkml:trace contextRef="#ctx0" brushRef="#br0" timeOffset="183017.41">28892 9190 0,'0'0'0,"18"0"47,35 0-32,35 0-15,-35 0 0,18 0 16,35 0 0,-18 0-16,-18 0 0,-34 0 15,-1 0 1,-18 0 0,19 0-1,-19 0 16,1 0 32,53 0-32,-36 0-15</inkml:trace>
  <inkml:trace contextRef="#ctx0" brushRef="#br0" timeOffset="184592.36">29333 12100 0,'0'18'15,"0"0"1,71-18-16,0 0 16,52 35-1,-88-35-15,18 0 16,35 0 0,-52 0-16,17 0 15</inkml:trace>
  <inkml:trace contextRef="#ctx0" brushRef="#br0" timeOffset="190766.4">25365 15857 0,'0'36'63,"0"52"-48,-36 35 1,19-17 0,17-88-16,0-1 15,0 1 1,0-36 93,0-123-78,0 88-15,17-17 0,-17 35-16,18 35 15,0-18-15,17 18 47,0 0-31,-17 18-1,0-1 1,17 18 0,-18-35-1,1 0 1,0 0 15,35 0 0,-36-52-31,1-19 16,0-35 0,-18 53-16,0 36 0,0-19 15,0 19 1,17 105 78,18 53-79,-17-88 1,-18 0-16,0-18 16,0-17-16,0-1 15,35 19 95</inkml:trace>
  <inkml:trace contextRef="#ctx0" brushRef="#br0" timeOffset="192816.93">25823 15857 0,'18'18'31,"-18"17"-15,0-17-1,0 0-15,0-1 16,18-17-16,-1 18 16,1-1-1,-18 1 1,35-18-1,36 0 32,-71-18 16,-18 1-48,0 17 64,-17 0-48,18 0-16,-1 0 1,-17 35 0,35-17 15,0-1 0</inkml:trace>
  <inkml:trace contextRef="#ctx0" brushRef="#br0" timeOffset="194046.81">26106 15822 0,'0'0'15,"17"0"1,18 18 0,-17-1-1,17 36 1,-17 18 0,-18-54-16,0 1 15,0 0 1,0-1-1,0-52 79,18-71-63,-18 53-31,17-17 32,1 35-17,0 17-15,-18 0 32,17 18-17,18 0 1,-17 36-1,0-1 1,17 0 0,-17 18-1,-1 0 1,1-18 0,-18-17 15,0-1-31,0 1 62,53-106-15,-35-36-31,17 72-16,-18 34 15,1-17-15,0 17 63,-1 53-32,54 106 0,-71-105 1</inkml:trace>
  <inkml:trace contextRef="#ctx0" brushRef="#br0" timeOffset="195684.37">25435 13212 0,'0'158'46,"0"54"-30,0-124-16,0-17 16,0-1-1,0-52 1,18 0 46,0-177-30,-18-88-1,0 106-15,0 105-1,0 1-15,0 18 16,35-36-1,-35 35 1,53 0 0,0 18-1,35 0 1,-71 0 0,1 0-1,-18 53 32,0 35-31,0-17-16,0-36 15,-70 71 1,34-53 0,19-35-1,52-71 79,88 53-63,-70 0 0,-35 17 1,-18 1-17,0 0-15,0 87 16,-35-34 0,-18 0-1,0-36 1,-18-35-1,54 0 1,-1 0 62,53 0-78</inkml:trace>
  <inkml:trace contextRef="#ctx0" brushRef="#br0" timeOffset="196285.83">26158 13600 0,'0'17'62,"0"54"-46,0-54 0,53 19-1,-17-36-15,17 0 16,-36 0-16,1 0 16,-1 0-16,19 0 15,-19-18-15,1-35 16,-18 0-1,0 18-15,0 0 16,0-1-16,-18-34 16,-105 17-1,-18 35 1,70 18 0,36 0 15,17 0-31,1 18 15,-1 17 1,18 36 0,0-36-16,0 0 15,18-17 1,17 17-16,-35-17 16,53-1-16,35-17 15,-17 0-15</inkml:trace>
  <inkml:trace contextRef="#ctx0" brushRef="#br0" timeOffset="197066.84">26635 13353 0,'0'70'47,"17"18"-31,1-52-1,-18-19-15,18 1 16,-1 0 0,71-18-1,-52 0 1,-1 0-16,-17-106 31,-18 53-15,0 35-1,0 1 1,17 175 62,89 36-62,-71-35-16,-35-88 15,53 140 1,-53-158-16,0 0 16,0 71-1,-17-71 16,-1-36-15,0-17 0,-35-17 15,-17-54-15,35 36-16,-18-1 15,35 1-15,18 0 16,-18-36-1</inkml:trace>
  <inkml:trace contextRef="#ctx0" brushRef="#br0" timeOffset="197415.65">27270 13194 0,'17'-18'31,"36"124"-15,18 18-1,-36-54 1,-35-52 15</inkml:trace>
  <inkml:trace contextRef="#ctx0" brushRef="#br0" timeOffset="199167.61">25488 9948 0,'0'106'47,"18"71"-31,-18-72-1,35 89 1,-35-123-16,18 0 15,-1 17 1,1-106 78,-18-35-79,35-17 1,-35-1-16,18 18 0,0-17 16,-1-1-1,1-88 1,-1 53 0,-17 36-1,36 17 1,-19 18-1,1 17 1,17 0 0,36 18-1,-18 0 1,-36 18 46,-17 70-46,-17 18 0,-71-18-1,52-35 1,1-35 0,88-18 77,229-53-61,-264 53 30,-18 70-46,0 36-1,0-35 1,0-54-16,-35 19 16,-54 34-1,72-70-15,-19 0 16,-34 0-1,35 0-15,17 0 16,388 71 62</inkml:trace>
  <inkml:trace contextRef="#ctx0" brushRef="#br0" timeOffset="200166.74">26317 10372 0,'18'0'47,"17"53"-16,-35-18-31,53 18 15,-18-36 1,-17-17 15,17 0-15,-17 0 0,17 0-16,-17-17 0,-18-36 46,0 18-30,0-1 0,0 1-1,-18 17 1,-17 1 0,0 17-16,-1 0 31,-17 0-16,18 0-15,17 17 16,18 1-16,0 0 31,0 35-15,53 17 0,36-52-1</inkml:trace>
  <inkml:trace contextRef="#ctx0" brushRef="#br0" timeOffset="200916.37">27076 10460 0,'17'17'78,"19"54"-47,-1-53-31,18-1 16,158-17-1,-193 0 1,53-35 0,-71 0-1,0-1 1,0 125 109,0-54-110,0 18 1,-53 141 0,53-106-1,-36-17 1,-34 52 0,35-88-1,-36-35 1,53 0-1,1 0-15,-1 0 79,89-88-64</inkml:trace>
  <inkml:trace contextRef="#ctx0" brushRef="#br0" timeOffset="201500.44">27975 10460 0,'18'-18'32,"-18"1"-32,18 17 15,-1 70 48,-17-35-48,0 18-15,-17-17 16,-1-1 0,53-17 62,212-1-63,-194-17 1,-35 0 62,-18-17-62,0-1-1,-36-70-15</inkml:trace>
  <inkml:trace contextRef="#ctx0" brushRef="#br0" timeOffset="202951.69">25382 7161 0,'71'159'16,"-53"0"-1,-18-71-15,0-53 16,17 18 0,-17-70 109,0-72-110,0 37-15,0-19 16,0 18 0,0 18-16,0 17 15,0 0-15,0 1 16,0-36-1,18-35 1,17 35 0,-17 35-1,17 1 1,36 17 0,17 0 15,-71 0-31,1 0 15,17 17 1,-35 1 0,18-1-16,-18 1 0,-35 53 31,-18-18-15,-18-18-1,54-18 1,69-52 93,90 0-78,-107 35-15,35 0 0,-52 0-1,0 35 1,-18 36 0,0-36-1,0 0-15,0-17 16,0 17-16,-36 1 15,19-19 1,-54-17 0,18 18-16,36-18 15,-1 0 1,36 0 46,35-18-46</inkml:trace>
  <inkml:trace contextRef="#ctx0" brushRef="#br0" timeOffset="203633.12">26194 7338 0,'17'0'47,"19"88"-16,-19-53-31,19 1 16,-1-1-16,0-18 15,0 1 1,-17-18 15,17 0-15,-17-53 0,-18 0-1,0 36 16,0-54-15,-18 53-16,1 1 16,17-1-1,-18 18 17,-17 0-17,17 18 1,0-1-1,18 1 1,0 0 15,89 35-15</inkml:trace>
  <inkml:trace contextRef="#ctx0" brushRef="#br0" timeOffset="204332.34">26829 7391 0,'17'17'62,"1"36"-46,0-35 0,17-18 30,18 0-30,-36-18 0,1-17-1,-18 17 1,18 124 78,-1 35-79,1-35 1,0-18 0,-18 18-1,0-35 16,0-18-15,-36-18 0,19-35-16,-1 0 15,-52 0 1,52 0-16,0 0 16,1 0 15,17-106-16,0 35 1</inkml:trace>
  <inkml:trace contextRef="#ctx0" brushRef="#br0" timeOffset="205182.81">27376 7161 0,'0'0'0,"123"0"31,-88 0-31,-17 0 16,0 0-1,-1 0 1,1 36 0,-18 34-1,0-17 1,-18 0-1,1-35-15,-1-18 110,106-36-79,-17 36-15,17 36-1,-18 52 1,-52 18 0,-18-71-16,0 0 15,0-17 1,0 0-1,-18-1-15,1-17 16,-54 0 0,18 0-1,0 0 1,36 0 0,-71 0-1,35 0 1</inkml:trace>
  <inkml:trace contextRef="#ctx0" brushRef="#br0" timeOffset="212454.52">26282 6562 0,'35'17'47,"-17"-17"-31,17-70-1,0-54 1,18 18-1,18-52 1,-53 105-16,17-35 16,18 35-16,-18 0 15,0-35-15,-17 52 16,0 19-16,-1-19 16,36-17-1,-35 36 110,17 17-109,18 0-16,35-18 15,53-52 1,106-54 0,-123 89-16,-19-18 15,19 0 1,-106 35 0,-1 18 46,1 0-31</inkml:trace>
  <inkml:trace contextRef="#ctx0" brushRef="#br0" timeOffset="214397.65">23566 6914 0,'0'0'0,"0"-17"15,0-18 1,-36-1-16,36 19 15,-53-54 1,18 53 0,-88 1-1,87 17-15,-140-18 16,-18-17 0,-35 35-1,140 0 16,54 0-31,0 17 32,-53 19-17,52 17-15,1-18 16,-88 36 0,87-36-16,1 18 15,-71 35 1,71-53-16,0 36 15,-71 211 1,18-123 0,17 35-1,53-71 1,-34 18 0,52 18-1,0-18 1,0 0 15,0-17-15,17-36-16,-17-35 15,35 88 1,-17-53-16,35 18 16,53 106-1,-36-106 1,54-36-1,17-17 1,124 0 0,52 0-1,89-18 1,-195-35 0,-158 0-1,-17-18 48,-36-52-48,0-1 1,-18 18 0,-53-35-1,36 71 1,35 34 156,124 124-157,17-52 1,-53-37 0,-70-52-16,-1 0 78,-17-17-47,0-1 16,-70 53-32,34 1-15,-34 34 16,35-34-16,-1 16 16,1 1-16,0 0 15,-53 18 1,70-53-16,18-1 16,-18-17-1,18-53 79</inkml:trace>
  <inkml:trace contextRef="#ctx0" brushRef="#br0" timeOffset="-212881.39">27693 5292 0,'0'0'0,"0"-36"0,18-34 15,35 17 1,-18 0-16,124-53 16,140-53-1,-157 159 1,52-53-16,352-52 31,-52-36-15,-264 105-16,-19 19 0,301-36 31,-353 53-15,-1 0-1,19 17 1,-89 36-16,18-17 15,-18 16-15,-18-16 16,-34-19 0,-19 1-1,-17 0-15,18 17 16,35 71 0,-35-53-1,-18-36 1,17-17 46,1-35-15,-18-71-31,0 71-16,0-18 15,-18-70 1,18 105-16,-17 0 16,17 1-1,-18-1 1,18 0 62,35 36-47,18 53-15,-35-36-16,17 18 16,0 17-1,-17-34 1,0-19-1,-18 1 79,-53 176-63,-18-124-31,1 54 32,34-106-17,19-1 1,17 1 46,-53 52-30,35-70-32</inkml:trace>
  <inkml:trace contextRef="#ctx0" brushRef="#br0" timeOffset="-210213.65">23566 10248 0,'-142'0'47,"-16"0"-31,34 0-1,-17 0 1,71 18-1,17 35 1,-88 53 0,35-36-16,-18 1 0,36-1 15,0 1 1,53-36-16,-36 53 16,-35 177-1,53-142-15,36-52 16,-19-1-1,36 72 1,0 34 0,0-17-1,53-71 1,-35 0-16,88 88 16,-89-123-1,36 18-15,0-18 16,18 17-16,-36-34 15,18 17-15,17-18 16,36 18 0,53 0-16,-18-36 15,318-17 1,-371 0-16,-17 0 16,-19 0-1,-34 0 32,-18-53-31,-18-17-16,1 17 15,-18-18 1,17 54 0,-17-36-16,-18 18 15,53 87 79,35-16-78,88 17-16,-17 0 15,18-36-15,-1 36 16,-52-35-1,-36 17 48,-35 141-47,-35-70-1,0-18 1,17-70 31,18-71 0,282-158-32</inkml:trace>
  <inkml:trace contextRef="#ctx0" brushRef="#br0" timeOffset="-208814.25">27993 10107 0,'106'-70'31,"35"-19"-15,18 19-16,35-18 15,-53 70 1,53-35-16,17 0 0,-17-35 16,18 35-16,17-35 15,177 17 16,-212 54-15,18 17 0,17 0-1,-105 0 1,-54 17 0,1 1-1,-71 0-15,0-1 16,17 18-1,36 18-15,-35 18 16,35 17-16,-36-53 16,36 36-16,-17-1 15,-19-52-15,1 0 32,0-1 30,-18-70-31,0-158-15,0 140-16,0-17 16,-106-124-1,88 177-15,0-18 16,1 36-1,34-1 48,1 53-47,17 53-16,54 89 15,52 34 16,17 19 1,-140-213-32,-18 1 62,-106 0-46,36-1-16,-142 54 15,124-1 1,53-34 0,17 34 31,-35 54-32,-18-18 1,1-18-16</inkml:trace>
  <inkml:trace contextRef="#ctx0" brushRef="#br0" timeOffset="-207091.23">23989 13282 0,'-18'-18'31,"-246"18"0,158 0-31,-53 36 31,18 17-15,70-36-16,18 1 16,-105 17-1,70 0 1,52 1-1,-34 17 1,17 0 0,0 88-1,-18 17 1,71-69 0,0 16-16,-17-52 15,17 36 1,0-37-16,0 1 0,0 0 15,0 0 1,17 18-16,19-18 16,17 35-1,17 0 1,54-53 0,70 36-1,35-53 1,71 34-1,-71-52 1,-194 0-16,-17 0 31,0 0 1,-18-35-17,0 0-15,-36-36 16,-87-52 15,52 35-15,54 88 93,52 53-109,71 35 16,-71-71-1,-17 1-15,-1-18 16,1 53 78,-18 88-79,0-70-15,-18-1 16,-52 36 0,70-71-16,0-17 15,0 0 1</inkml:trace>
  <inkml:trace contextRef="#ctx0" brushRef="#br0" timeOffset="-205402.6">27781 12965 0,'124'-106'62,"52"-35"-46,36 35 0,211-88-1,-211 106-15,17 35 16,-17 0-16,52-35 15,-17 52-15,0 19 16,-35-19-16,123 19 16,-17 17-1,-89 17 1,-88 36 0,-71 0-1,-34-18 1,-1 1-16,0 52 31,18-35-31,-17 0 16,-1 17-1,-18-34-15,-17-19 16,18 1 0,0 17-16,-1-17 31,-17-124 78,0 18-109,0 17 0,0-17 16,0-124 15,0 159-31,-17 18 16,34 159 77,1-71-77,35 105 0,0-34-1,-18-71-15,-17-18 16,-1 0 0,-52 1 62,-53-1-63,17 18-15,-52 17 16,-36 1 0,124-36-1,17-35 48</inkml:trace>
  <inkml:trace contextRef="#ctx0" brushRef="#br0" timeOffset="-203164.33">27869 16192 0,'0'-35'47,"477"-141"-16,-213 88-31,248-53 16,-36-1 0,-300 107-1,18-18-15,18 36 16,-53 17 15,70 0-15,-105 52-16,-36-16 0,35 70 15,89 70 1,-89-53 0,-17-34-1,0 52 1,-71-88-1,-35-36 1,18 1 0,-18-142 62,-18-193-47,-52 194-15,-1-1-1,54 89-15,17 70 94,17 159-78,36-70-16,35 34 15,71 107 1,-159-230 0,18-17-1,-71-1 79,0-17-78,35 0-16,-17 0 15,17 0 1,1 18-16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10:21.48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18944 13335 0,'0'18'62,"0"52"-46,0-35-1,0 1-15,0 17 16,18 17 0,-1-70-1,19 53 32,-19-53-31,1 0-16,0 0 15,-1 0 1,36-18 15,-35-17-15,-18-18 15,0 36-15,0-1-1,0 0-15,0 1 16,0-19 0,-18 19-1,-17-18 16,17 17-15,1 18 15,-36-18-15,17 18-16,-16 0 31,16 0 0,36 18 1,0 35-17,0-18 1,0 0-16,0-17 16,88 123 15,-17-106-16,-36-35 1,-17 0 0,17 0-1,-17-53 1,-18 36 0,0-1-16,0 1 15,0-1 110,70 88-94,-70-34-31,18-1 16,17 71 0,-35-36-1,0 54 1,0-71-16,0 0 16,0 70-1,0-105-15,0 35 16,-17 0-16,17-36 15,-18 1-15,0-18 16,18 18 0,-17-18-1,-19 0 1,19 0 0,-1 0-16,1 0 46,-1-106-14,18 88-32,0 0 0,0 1 15,0-18 1,0-1-16</inkml:trace>
  <inkml:trace contextRef="#ctx0" brushRef="#br0" timeOffset="699.83">19456 13547 0,'17'35'93,"1"53"-61,0-70-32,17 17 15,18-35 16,-36 0-15,1 0 0,0-53-1,-18 0 1,0 18-16,0 17 16,0-35-16,0 36 15,-18-1-15,0 0 16,1 1-1,-1 17 1,1 0-16,-19 0 16,19 0-16,-19 0 15,1 0 1,17 0 0,1 0 30,34 17-30</inkml:trace>
  <inkml:trace contextRef="#ctx0" brushRef="#br0" timeOffset="1182.49">19773 12806 0,'0'70'47,"0"142"-15,0-159-17,18 123 1,-18-140-1,17 17-15,1 35 16,0-35 0,-18-18-1</inkml:trace>
  <inkml:trace contextRef="#ctx0" brushRef="#br0" timeOffset="1499.48">19773 13406 0,'0'-36'62,"212"1"-31,-106 17-15,-36 1 0,-34-1-16,-19 18 15,36-18 1,-35 18 0</inkml:trace>
  <inkml:trace contextRef="#ctx0" brushRef="#br0" timeOffset="11799.84">20620 12859 0,'17'0'47,"-17"17"-31,0 19-16,0-1 16,0 35-1,0-34-15,0-1 16,0-17-16,0 17 15,0 53 1,0-53 0,0-17 15,18-71 78,-18 18-93,18-36-16,-1 1 31,1-36-15,17 71-1,-17-1 1,0 19 0,-1-19-1,1 19 1,35 17 0,-18 0-1,-35 35 110,-35-17-109,17-1-16,1 1 31,87-18 110,-35 0-126,-17 0-15,0 35 94,-18 18-78,-53-18-1,17 1 1,-69-1 0,34 0-1,-17-35 16,53 0-15,140 0 78,-34 0-94</inkml:trace>
  <inkml:trace contextRef="#ctx0" brushRef="#br0" timeOffset="12565.93">21114 12876 0,'0'-17'32,"17"17"-1,19 17-15,-36 19-1,0-1 1,0-17-16,0-1 15,17 18 1,-17 1 0,0-89 109,18-53-110,0 71 1,-1 35 46,1 0-62</inkml:trace>
  <inkml:trace contextRef="#ctx0" brushRef="#br0" timeOffset="13181.4">21308 12806 0,'17'53'47,"1"70"-32,0-105 1,17-18 31,0-18-32,-17-17-15,0-36 16,-1 36 0,-17 0-16,0 17 15,0 1-15,0-19 0,0 72 110,0-19-95,88 124 1,-35-105 0,-35-36-1,0 0 1,-1 0-1</inkml:trace>
  <inkml:trace contextRef="#ctx0" brushRef="#br0" timeOffset="15397.94">18750 8572 0,'0'106'94,"0"-88"-78,0 70-1,0-70 1,53 70 15,71 35-15,-72-87-16,1-19 15,-35 1-15,0-36 47,-18-35-31,-18-88 0,-70 0-1,-36-18 1,54 89 15,34 52-15,-16 71 31,34 35-32,18-35-15,0 36 16,0 34-1,0-52-15,0-36 16,35 0 0,-17 0-1,17-35 1,71 18 0,-71-18-1,-17 0 1,17 0-1,-35-35 17,0-36-32,0 36 15,0-18 1,0 18-16,0 17 16,0-17-16,0 17 15,0 1 1,35 175 78,18-34-79,18 176 1,17-53 15,-88-195-31,18 1 0,-1 18 16,1-36-1,-18 0 1,-18 36 0,-17-53-1,-35-1 1,34-17-1,19 0 1,17-17 15,-36-124-15,36 88 0,0 0-16,36-18 0</inkml:trace>
  <inkml:trace contextRef="#ctx0" brushRef="#br0" timeOffset="15964.88">19420 8802 0,'18'53'62,"70"53"-31,-52-106 1,-1 0-17,-18 0 1,19-18 0,-36-35-16,0 0 15,0-35 1,0 53-16,-36-36 15,-16 36-15,16 17 16,-17 0 0,36 18-1,-1 53 48,18 0-32</inkml:trace>
  <inkml:trace contextRef="#ctx0" brushRef="#br0" timeOffset="16364.61">19720 7920 0,'36'53'47,"105"194"-31,-53 17 0,0-70-1,-70-158-15,17 52 16,0-18-1,-35-34 1,18-19-16</inkml:trace>
  <inkml:trace contextRef="#ctx0" brushRef="#br0" timeOffset="16647.82">19950 8572 0,'105'-52'47,"54"16"-32,-88 1-15,-18 17 16,17-35 0</inkml:trace>
  <inkml:trace contextRef="#ctx0" brushRef="#br0" timeOffset="17449.22">20549 7602 0,'0'71'94,"18"335"-63,35-212 1,-36-141-17,-17-36-15,0 1 0,18-1 94,-18-175-63,35 34-15,-17 89 0,0 35-1,-1 0 1,19 0 15,-19 0 0,-17 88-15,0-35 0,0-18-1,0 1 1,0 17-1,-17-53 1,-19 0 47,19-18-17</inkml:trace>
  <inkml:trace contextRef="#ctx0" brushRef="#br0" timeOffset="17972.68">20955 7955 0,'0'-35'47,"35"35"-16,-17 0 1,17 17-17,-35 1-15,0 17 16,0 18-16,0-35 15,0 17-15,0 1 16,0-19 0,0-105 77,0 35-93,0-88 32,18 70-17,-1 71-15</inkml:trace>
  <inkml:trace contextRef="#ctx0" brushRef="#br0" timeOffset="18481.5">21131 7691 0,'36'52'46,"-19"-16"-30,-17-19-16,0 1 16,18 0 15,52-18-15,54-36-1,-89-52 1,-17 35-1,0 124 110,334 52-93,-140-105-17,-177-18-15</inkml:trace>
  <inkml:trace contextRef="#ctx0" brushRef="#br0" timeOffset="19965.98">19456 4145 0,'-18'35'31,"53"36"-15,-17-53 0,0-1-1,-1-17 1,1 0-16,0 0 16,-1 0-16,18 0 15,-17 0 1,-18-17-16,18-19 31,-18-17-15,0 18-16,0 17 0,0 1 31,-18 17-15,0-18-1,-17 1 16,0 17 32,0 70-47,17 1-16,18-36 31,0 18 0,0-35-15,0 17-1,18-35 1,-1 0 0,1 0-16,0 0 15,17 0 1,0-35-1,-35 17-15,0-17 16,-18 17 0,18 194 109,18-70-110,0 0-15,17 17 16,-17-17-16,-18 0 16,17 71-1,-17-72 1,0-69-16,0 17 15,-35-1 1,17-34-16,1-18 16,-1 18-16,0-18 15,1 0 1,-1-88 15,18-106 0,0 141-31,0-18 0,18-17 32,-1 88-32</inkml:trace>
  <inkml:trace contextRef="#ctx0" brushRef="#br0" timeOffset="20777.87">19826 4216 0,'0'17'63,"35"54"-48,-17-71 1,17 35 15,-17-35-15,35-17 15,-36-36-15,-17 35-1,0-17 1,0 17-16,0 0 15,0 1-15,0-19 63,-17 19-32</inkml:trace>
  <inkml:trace contextRef="#ctx0" brushRef="#br0" timeOffset="21298.57">20091 3739 0,'17'53'62,"19"177"-31,-36-177-31,17 35 32,1-71-17,-18 1 48</inkml:trace>
  <inkml:trace contextRef="#ctx0" brushRef="#br0" timeOffset="21603.05">20108 4075 0,'18'0'63,"335"0"-32,-247-18-31,17-35 0,-70 35 16,18 1-16,-54 17 15,1-18-15</inkml:trace>
  <inkml:trace contextRef="#ctx0" brushRef="#br0" timeOffset="22550.45">21043 3510 0,'0'35'31,"18"71"0,-1-18-31,1-35 16,-18 0-16,18 0 15,-18 18-15,17-36 16,1 18 0,-18-35-16,18-1 15,-18-70 110,17-17-109,1 70-1,0-36-15,17 36 32,-18 0-32,1 0 15,17 0 1,-17 0 46,0 36-46,-18-19-16,0 19 16,0-1-1,0 0 1,-18-35 0,-53 18-1,36-18 1,0 0-16,17 0 15</inkml:trace>
  <inkml:trace contextRef="#ctx0" brushRef="#br0" timeOffset="23082.32">21290 3828 0,'18'0'31,"-1"0"-15,19 0 0,52 35-1,-70-17 1,17-1 0,-35 1-1,0 17 1,0 0 15,0-17-15,0-36 77,0-70-77,0-18 0</inkml:trace>
  <inkml:trace contextRef="#ctx0" brushRef="#br0" timeOffset="23715.88">21608 3669 0,'17'0'63,"19"70"-47,-36-52-1,17 0-15,1-1 31,-1-17-15,1 0-16,53 0 31,-54-70-15,-17-18 0,0 52-16,18 36 109,52 159-93,54-35-1,-36-36 1,0-53-1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46:29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3492 3510 0,'-70'-35'141,"35"35"-110,-1 0-15,1 0-1,0 0-15,17 0 16,1 17 0,17 1-1,0 0 1,0 17 0,0 0-1,0 1 1,0-19-1,35 19 1,35 34 0,-52-52-1,35-1-15,17 19 16,-34-19 0,-1 1-16,18 0 31,0-1-16,17 18 1,-17-35 0,18 18-1,-1-18 1,1 0 0,17 0-1,18 0 1,-71 0-16,36 0 15,-18 0-15,0 0 16,35 0 0,-35 0-16,-18 0 15,124 0 1,-106 0 0,35 0 15,35 0-16,-17 0 1,35 0 0,0 0-1,-88 18-15,-17-18 16,17 17-16,-18-17 16,0 0-16,18 36 15,88-19 1,-53-17-16,-35 18 15,71 0 1,-71-18 0,-36 17-1,19-17 17,17 0-1,17 53-16,1-35 1,-54-1-16,-17 1 16,18 0-16,0-1 15,17 1 1,-18 0-16,1-1 16,17 36-1,-17-35 1,-18-1 15,18 1-15,-18 0-1,0-1 1,0 1 140,-36-18-140,1-18-1,17 1 1,1 17 250,-1 0-235,-17 0 0,53 0 266,-1 0-281,1 0-16,-1 0 15,1 0 1,0 0 0,-1 0-1,19 0 1,-19 0-1,1 0 32,0 0-31,17 0 31,0 0-32,-35-18 1,0-17-16,18-36 31</inkml:trace>
  <inkml:trace contextRef="#ctx0" brushRef="#br0" timeOffset="3216.4">3510 6332 0,'-53'0'78,"-35"0"-63,17 0 1,19 0 0,34 0-1,0 18 17,1 17-1,17 36-16,0-18 1,0-36-16,0 1 16,0 17-16,0 1 15,0 16 1,0-16-16,0-1 16,17 36-1,1-18 1,35-1-1,17 19 1,1-18 0,17-18-1,0 0 1,-35 1 0,0-19 15,-18 1-31,18-18 15,71 18 1,-54 17-16,19-17 16,87-1-1,-88-17 1,18 35 0,35-17-1,0 0 1,-53-18-1,36 0 1,-1 0 0,18 0-1,-70 0 1,35 0-16,53 0 16,-71 0-1,-35 0-15,88 0 31,-35 0-15,-18 0 0,0 0-1,-17 0 1,-18 0 0,-18 17-1,18 1 1,17 0-1,-34-1-15,52 19 16,0 34 0,-70-52-16,17-1 15,-18-17 1,19 53 46,34 18-46,-17 35 0,-35-106-1,-18 17 1,0 1 0,0 0-1,18 17 1,-18-17-16,17-18 15,-17 52 1,0 1 0,0-35-1,0 0 17,-35-18 108,-53-71-124,52 53-1,19 1 1,34 52 250,36 0-235,-35-35-31,17 18 31,1-18-31,-1 0 31,0 0 16,18 0-31,-35-18 0,-1 1-1,1-19 32,0-16 62</inkml:trace>
  <inkml:trace contextRef="#ctx0" brushRef="#br0" timeOffset="6656.41">15064 5380 0,'88'-53'78,"123"-176"-46,-122 158-32,122-70 15,-34 17 1,-19 19 0,-16 34 15,-19 1-16,1 17 1,-72 17-16,37-17 16,-36 18-16,35 0 15,-35-18-15,35 18 16,124-36 0,-142 53-16,54-34 15,122 16 1,-34 19-1,35 17 1,-18 0 0,-52 0-1,-1 0 1,18 70 0,-123-70-1,-1 18 1,19 17-16,-37-17 15,90 17 1,-54 0-16,18-17 16,176 53-1,-53-19 1,-88-52 0,-35 18-1,18 0 1,-19-18-1,1 0 1,0 0 0,-71 0-1,-17-18 1,0 18-16,70-35 31,-35 17-31,35 1 16,106-54-1,-88 53 1,0-17 0,70 0-1,-70 17 1,35-35 0,-18 18-1,-105 35 1,0-35 46,-1 35-62,19-71 16,-1 1 0,-18 34 15,19 1-16,-1-18 1,0 18 0,-17 17-1,0 1-15,17-1 16,0 0-16,-17 18 16,17 0-16,0 0 15,-52-17 204,-1 17-157,0 0-30,1 0-17,-36-18 1,18-17 15,17 17-31,71 18 281,-18 0-265,0 35 0,-17-17-1,0-18 48,17 0-32,-17 0-15,-1 0 31,1 0 187,0 71-218,-54 17-1,36-53 16,0 0-15,-17-17 0</inkml:trace>
  <inkml:trace contextRef="#ctx0" brushRef="#br0" timeOffset="14897.41">3545 9931 0,'-17'0'31,"-1"0"0,0 0-15,1 0 15,-1 0-15,1 0 0,-19 0-1,1 0 1,-53-36-1,70 19 1,-52-1 0,34 18 46,-52-18-31,53 18-31,17 0 16,1 0 0,-1 0 62,-17-17-47,17 17 32,-17 0-32,17 0-31,0 0 62,-34 0 32,-1 0-63,35 0 1,0 0-1,1 17-31,52-17 219,0-35-219,53-124 15,-105 159 423,-54 18-423,1 0 1,-1-18 0,54 17-1,-19-17 16,-34 36-15,17-1 0,35 0-16,1-17 15,-72 52 1,72-52-16,-19 17 16,19 1-1,-1 34 1,18 1-1,0-1 1,0 1 0,0-1-1,0 1 1,53 17 0,-35-17-1,-18-36 1,17 0-1,1 1-15,0-1 16,35 71 0,-1-71-16,-34 0 15,70 53 1,-52-35 0,16-35-1,19 17 1,0 0-1,34 18 1,-16-17 0,-54-19-16,-17 1 15,17 0 1,-18-18 0,1 0 15,17 17-31,54 36 31,-19-35-15,-17-1-1,0-17 1,0 0 0,0 18-1,-36-18 1,1 0-1,0 0-15,17 18 16,0-18 0,-17 0-16,17 0 15,36 0 1,-1 0 0,1 0-1,17 0 16,0 0-15,0 0 0,-17 0-1,0 0 1,-1 0 0,-35 0-16,36 0 15,-1 0-15,-17 0 16,53-18-1,-18 18-15,-35-18 16,71 1 0,-36-1-1,-17 18 1,34-53 0,-16 36-1,-19 17 16,18-36-15,-52 36-16,-1-17 16,18-1-16,-18 18 15,18-18 1,-18 18-16,1 0 16,-1-17-1,0 17 1,18 0-1,-18 0 1,1 0 0,34 0-1,1 0 1,-18 17 0,17 1 15,-35 0-31,36-1 31,-18 1-15,0 0-16,17 35 31,-52-53-15,17 35-1,-17-18 16,-18 1-15,0 35 0,53-18-1,-53-17 1,0 17-16,17 0 16,1 1-1,-18-19 32,0 1-16,0 0 16,0-1 0,-53-34 0,36 17-31,-36-53-1,35 35 16,-17 0-15,17 1 0,0 17 156,18 35-157,36 18 16,-19-53-15,1 0-16,0 0 16,-1 0-16,1 0 15,17 18-15,-17-18 32,-1 0-1,-17-18-16,0-53 1,0 19 0,0-1-1,0 17 1,18 1 0,0 17 218</inkml:trace>
  <inkml:trace contextRef="#ctx0" brushRef="#br0" timeOffset="23480.39">3475 13388 0,'0'0'0,"-18"0"0,-52 0 16,17 0-1,0 18 16,0-18-15,-18 17 0,36-17-1,-35 18 1,-1-1 0,0 1-1,36 0-15,0-18 16,-36 17-1,36 1-15,35 0 16,-88 17 0,35 18-1,-18 0 1,36-18 0,17 0-1,1 18 1,17 0 15,0 18-15,0-18-1,0-36-15,0 19 16,0 34 0,0-35-16,0 18 15,35 53 1,18-35-1,18-1 1,-1 36 0,1-35-1,17-1 1,-35-17 0,35 0-1,-17-18 16,-1-17-31,1 35 16,34-36 0,-52 1-16,18-18 15,70 0 1,-35 0 0,17 0-1,1 0 1,17 0-1,-18 0 1,-34 0 0,34 0-1,18 0 1,-88 0 0,0 0-16,18 0 15,-19 0-15,19 0 31,-18 0-31,0 18 16,106-18 0,-36-18-1,-17 18 1,-53 0 0,88 0-1,-35 0 1,88 0-1,-124 0-15,19 0 16,-37 0-16,-16 0 16,34 0-1,-52 0-15,17 0 16,36 0 0,17 0-1,35 0 16,-17 0-15,-35 0 0,-36 0-1,0 18 1,54 88 31,-72-89-32,19 19-15,-19-36 16,1 35 0,-1-18-1,1 1 1,-18 0 15,18-1 0,-1-17 94,-34-17-93,-71-1-17,17 0 1,18 18 0,35-17 77,1 17 48,-19 0-63,89 17-47,-17-17-15,-1 18 0,18-18-1,-35 0 79,17 0-78,-18 0-16,1 0 15,0-18 16,-1 1-15,-17-1 0,0-52-1,0 52 1,0 0-16,0-17 16,0 0-1,0 17-15,0 0 16,0 1-1,0-1 17</inkml:trace>
  <inkml:trace contextRef="#ctx0" brushRef="#br0" timeOffset="49404.44">15346 9313 0,'17'0'109,"107"18"-93,-71-18-16,-18 0 15,124-53 1,53 18 0,34-36-1,-16 1 1,34-1 15,-70 18-15,-52 0-1,-19 18 1,-35-36 0,-53 54-16,18-18 15,18-18 1,-36 17-16,-17 19 15,52-54 1,-17-17-16,18 17 16,35-17-1,17-35 1,-35 35 0,36-18-1,-36 35 1,-53 18-1,1 18 17,-1-18-32,-17 35 15,34-35 1,-52 36-16,18-18 16,17-18-1,1-18 1,-19 53-1,19-52 1,-36 35 0,17-18-1,1 17 1,17-34 0,0 17-1,-17 18 1,0-1-16,-1 1 15,19 0-15,34-71 32,-35 71-32,1-1 15,34-69 1,-17 16 0,0 36-1,-18 18 1,1-35-1,-1 34 1,0 1 0,0 17-16,1-17 15,17 0-15,-18 17 16,18 1-16,0-1 31,-18 0-15,0 1-1,18-1-15,18-17 32,17 17-17,-17-35 1,-1 36 0,1-54-1,-1 36 1,1 17-1,-54 18-15,36-18 16,0 1-16,-35 17 16,88 0-1,-18 0-15,-35 0 16,88 0 0,-53 0-1,0 0 1,18 0-1,-53 0 17,18 0-17,-18 0 1,-18 0-16,-18 0 16,1 0-16,17 0 15,71 0 1,-53 0-16,-18 0 15,107 0 1,-54 0 0,0-18-1,0 18 1,0-17 0,-70 17-1,52-18 63,-52 18-62,0 0 15,17 0-15,-17 0 140,35-35-125,-53 17 235,0 0-250,-18-17 46,-17 17-46,-36-17-16,18 0 15,-17 17 1,-1-17 0,1 0-1,52 35 1,53 0 156,53 17-157,-17 19 1,-18-1 0,-53-17-1,53 17 1,-36-35-1,1 0 32,88 35-31,-71-17-16,-17-18 16,17 35-1,-17-17 329,-54 176-313,19-141-31,-18 70 16,35 1 15,-18-72-15</inkml:trace>
  <inkml:trace contextRef="#ctx0" brushRef="#br0" timeOffset="55080.54">15240 12823 0,'18'0'157,"70"18"-142,-53-18-15,0 0 16,-17 0 0,17 0-1,1 18 1,16-18 15,-16 0-31,17 0 16,17 17-1,-17 1 1,-18-18 0,18 0-1,-17 0 1,87 0-1,-17 0 1,0 0 0,-36 0-1,-34 0-15,-1 0 16,0 0-16,0 0 16,71 0-1,-70 0-15,16 0 16,54 0-1,-53 0 17,35 0-17,71 0 1,-53 0 0,35 0-1,-35-35 1,-71 17-1,71-52 1,-88 70-16,35-36 16,0-17-1,-36 36-15,1 17 16,88-71 0,-53 36-1,17-18 1,1-18-1,34 18 17,-34-17-17,-18 17 1,0 0 0,-18 0-1,36 0-15,-36 18 16,71-36-1,-53 19-15,-18 16 16,71-70 0,-36 18-1,1 0 1,0-18 0,-36 53-1,35-17 1,19-1-1,-72 54 1,1-36 0,35 0-16,-36 17 15,1 1-15,0 0 16,-1-18 0,1 18-16,-18 17 15,18-70 1,-1 53-1,-17-36 1,18 0 0,17-52-1,-35 70 1,18-53 0,-1 71-1,1 0-15,-18 17 16,0 0-16,0-17 15,18 0-15,-1-36 32,1 1-32,35-89 31,-18 88-15,0 1-1,54-36 1,-36 0-1,-18 18 1,35-18 0,19 18-1,-54 35-15,0 0 16,-17 18-16,17-18 16,53-18-1,-88 54-15,36-19 16,34-52-1,-17 35 17,0 0-17,0 36 1,17-36 0,54 0-1,-18 18 1,-36-1-16,-34 19 15,16-1-15,1-17 16,-17 17-16,-19 1 16,36 17-1,0-18-15,-35 18 16,52-18 0,-34 1-1,16 17 1,37-18-1,-1 18 17,18-18-17,0-17 1,-18 17 0,-18 1-1,-52 17-15,0-18 16,-1 18-1,1 0-15,-1 0 16,72 0 0,-72 0-1,19 0 32,52 0-31,-53 0-1,18 0-15,18-17 32,-1-1-17,-52 18-15,-1-18 235,-105-70-204,88 70-15,-70 1-1,17-18 1,35 17-1,53 36 235,18 17-234,0 35-16,-35-70 16,35 36-1,-18-19-15,-17-17 16,-1 18 390,-17 52-390,-35 54-1,0-36 1,17 18 0,0-53-1,18-35 1,-17-1 171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50:59.54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15593 16316 0,'0'-18'157,"0"1"-126,53 17-16,-18 106 48,18 52-32,-53-122-15,35 87-1,-35-88 1,0 36 0,18-36-16,-18 0 15,0 1-15,0-19 16,0 54 0,0-36-1,0 18 1,0-18-16,0 18 15,0 0 1,0 18 0,0 17-1,0 0 1,0 0 15,0-17-15,0 17-1,0-53-15,0-17 16,0 53 0,0-54-16,17 36 15,-17-18 1,0-17-16,0 35 16,0-18-1,0-17 1,0 17-1,0 18 1,0-18 0,0-17-1,0 17 17,0-17-32,0 0 15,0-1 1,0 1-1,0-1-15,0 1 16,0 35 0,0-35-1,0-1 1,0 19 0,0-1-1,0-18 16,0 19-15,0-19 0,0 1-16,18 17 15,0 1 1,-1-1 15,-17-18-15,18 19-1,-18-19 17,18 1-17,35 0 32,88 52-31,-88-70-16,17 18 15,107 35 1,-142-53-16,35 17 16,36 19-1,-71-36 1,1 0 15,-19 0-15,19 17-1,17-17 1,17 0 0,-52 0-16,17 0 15,0 0 1,18 0 0,-35 0-16,35 0 15,-36 0 1,36 0-16,18 0 15,35 0 1,-18 0 0,-18 0-1,19 0 17,-1 0-17,0 0 1,18 0-1,-53 0-15,0 0 16,35 0 0,-53 0-16,18 0 15,88 0 1,-53 0 0,1 0-1,-1 0 1,0 0-1,-17 0 1,-1 0 0,-17 0-1,-18 0 17,1 0-32,-19 0 15,54 0 1,-18 0-16,-18 0 15,124 0 1,-36 0 0,18 0-1,-52 0 1,52 0 0,-18 0-1,18 0 1,0 0-1,-35 0 1,-53 0 0,18 0-16,-18 0 15,-18 0-15,35 0 32,-34 0-17,34 0 1,1 0-1,17 0 1,0 0 0,18 0-1,-35 0 1,-1 0 0,-35 0-16,18 0 15,-17 0-15,-1 0 16,35 0-16,-17 0 15,36 0 1,-37 0-16,19 0 16,88 0-1,-36 0 1,18 0 15,-17 0-15,70 0-1,0 0 1,0 0 0,-141 0-16,0 0 15,17 0-15,-52 0 16,52 0-16,-34 0 16,52 0-1,-53 0-15,0 0 16,89 0-1,-18 0 1,-36 0 0,1 0-1,35 0 17,17 0-17,1 0 1,-54 0-16,-17 0 15,0 0-15,35 0 16,-52 0 0,-1 0-16,0 0 15,18 0 1,-18 0-16,36 0 16,-18 0-1,17 0 1,-17 0-1,0 0 1,35 0 0,-35 0-1,18 0 17,-1 0-32,1 0 15,-36 0-15,18 0 16,35 0-1,-17 0-15,-1 0 32,-17 0-17,-35 0 1,53 0 0,-1 0-1,-35 0 1,54 0-1,52 0 1,-106 0 0,-35-17 109,35 34-110,-35-70 157,0 36-156,88 17 31,-52-53-32,34 88 376,124 18-360,-176-53-31,70 18 47,-17-1-47,105-17 16,106 0-1,-52 0 1,-54 0 0,-53 0-1,1 0 1,-36 0-1,36 0 1,-71 0 0,52 0-16,-52 0 15,53 0-15,70 0 32,-105 0-32,-18 0 15,176 0 1,-88 0-1,-17 0 1,-18 0 0,-53 0-1,0 0 1,70 0 0,-70 0-16,0 0 15,0 0-15,35 0 16,18 0-1,-36 0-15,-17 0 16,71 0 0,-36 0-1,35 0 17,-34 0-17,-1 0 1,0 0-1,-17 0 1,-1 0 0,18 0-1,-52 0-15,-1 0 16,-18 0-16,19 0 16,34 0-1,-52 0-15,17 0 16,18 0-1,18 0 1,-1 0 0,18 0-1,-17 0 17,17 0-17,0 0 1,-52 0-16,17 0 15,35 0 1,-18 0-16,-34 0 16,52 0-1,-35 0-15,-18 0 16,88 0 0,54 0 15,-89 0-16,0 0 1,0 0 0,18 0-1,-53 0 17,-18 0-32,1 0 15,-1 0-15,-17 0 16,52 0-1,-17 0-15,0 0 16,141 0 0,-53 0 15,-106 0-15,-17 0-1,-18-17 1,35-19-1,1 19 1,-19-1 0,1-35-1,-18 36 1,0-1-16,18-53 31,-1 18-15,1-17-1,-1 52 1,19-52 0,-19 34 15,-17 19-15,18-18-16,0-1 31,-18 19-16,17-1-15,-17-17 32,18-18-17,-18 0 1,18 0 15,-18-18-15,17 1-1,19-36 1,-19 35 0,1 19-16,-18 34 15,0-35-15,0 18 16,17-53 0,-17 52-16,18-17 15,-18-88 1,18 35-1,-1-17 1,1-1 0,-18 36-1,18-53 1,-18 18 15,0 34-15,0 1-1,0 53-15,0 0 16,17-53 0,-17 52-16,0 1 15,0-89 1,0 36 0,0-88 15,0 52-16,0 36 1,0 0 0,36-53-1,-19 35 1,18-35 15,-35 88-31,0 0 16,18-88-1,0 88-15,-18-17 16,17-89 0,1 53-1,-18 0 1,0 36 0,0-36-1,0 0 1,0 0-1,0 53-15,0 0 16,0-17 0,0 17-16,0-18 15,0 18-15,0-123 32,0 123-17,0-106 1,0 53-1,0 1 1,0 52 0,0-53-1,0 53 1,0 0 0,0 18-16,0 17 15,0-17-15,0 0 16,0-18-1,0 35-15,0-17 16,0-53 0,0 52-16,0-34 15,0-1 17,0-17-17,0 0 1,0-36-1,0 36 1,0 53 0,0-18-1,0 18-15,0 17 16,0 0-16,0-17 16,-18 0-1,18 17-15,0-17 16,-17-36-1,17 18 1,0 0 0,-18-17-1,0 35 17,18 17-17,0-35 1,-17 35-16,17-17 31,0 18-15,0-1-16,0 0 15,0-35 1,0-17 15,-18 52-15,18 0-1,-17-17 1,17 18 0,-18-1 15,0 0 0,1 1-31,-19-1 31,1 18-15,17 0-16,-17-18 16,0 1-1,-36-19 1,36 19 0,-18-1-1,18 1 1,-36 17-1,18-18 1,18 0 0,0 1-16,-18 17 15,0 0-15,-18-18 32,54 18-32,-18 0 15,-18-18 1,0 18-1,-18-17 1,36 17 0,-18 0-1,-18 0 1,-17 0 0,53 0-16,-18 0 15,18 0-15,-1 0 16,1 0-1,18 0 1,-1 0 0,-53 0 15,18 0 0,0 0-15,1 0-1,-1 0 1,0 0 0,35-36 140,124-34-125,-71 52-15,0 1-16,18-19 31,-17 19-15,-1-1-16,-17 18 15,35-35 1,-36 35 0,1-18-1,-1 0 32,-34 18 172,-36 0-204,18 0-15,-36 36 16,53-36 0,-35 35-16,1 18 15,-1-18 1,35-17-16,-35 35 31,53-36-31,-35 19 16,0-19-1,17 1 1,0 17 0,1 1-1,34-36 126,19 0-125,52 0-1,18 0 1,-89 0-1,1 0 32,-1 0-31,19 52 0,70 19-1,-71-36-15,18 18 16,141 88-1,-141-88 1,-18-35 0,0 0-1,1-1 1,52 18 15,0-17-15,0-18-1</inkml:trace>
  <inkml:trace contextRef="#ctx0" brushRef="#br0" timeOffset="14248.56">15434 14235 0,'53'0'109,"35"0"-93,18 17-1,0 1 1,-53-18 0,-53 17 109,106 54-110,-54-18 1,54 18 15,-53-19-15,-35-16-1,-18-19 1,17 1 0,-17 0-16,0 17 31,18 35-15,-18-17-1,0 0 1,18 18-1,-1-36 1,-17 18 0,0 18-1,18-1 1,0-35 15,-18 1-31,0-1 16,0 0-16,0 53 15,-18 1 1,18-54-16,0 0 16,-18 0-1,18 1 1,0-1 0,0 0-1,0 1 1,0-1-1,0 18 1,0-36 0,0 19-1,0-19 1,0 19-16,0-19 16,0 19-1,0-19 1,0 107-1,0-54 1,0-17 0,0 0-1,0 0 1,0-18 0,0 1-1,0-1-15,0-18 16,0 36-1,0-35-15,0 0 16,0 52 0,0-35-16,0 1 15,0 87 1,0-70 0,0-18 15,0 1-16,0-1 1,0 0 0,0 1-1,0-19-15,0 1 16,0-1-16,0 1 16,0 17-1,0-17 1,0 35-1,0-35-15,0 34 16,0 1 15,18-17-15,-18-1 0,18-17 15,-1 34-16,-17-16 1,0-1-16,18 0 16,-18-17-16,18 17 31,-1 18-15,1-18-1,17 1 1,-17-19-1,-1 1 1,19 35 0,-1-18-1,18 18 1,-35-53 15,-1 18-31,1 35 31,-1-36-15,19 19-16,-19-19 16,36 18-1,-53-17 1,18 0 0,0 17-1,-1-17 32,18-1-31,-17 1-1,0 0-15,-1-1 16,1 1 0,0 0-16,35-1 31,-36-17-16,1 0 32,52 35-31,-17-17 0,88 0-1,-52 35 1,-36-53-1,-18 0-15,0 0 32,18 0-17,-18 0-15,54 0 16,-19 0 15,1 17-15,17-34-1,-35 17 1,0 0 0,17 0-1,1 0 1,-36 0-16,-17 0 16,-1 0-16,19 0 31,-1 0-16,0 0-15,0 0 16,18 0 0,0 0-1,18 0 1,-18 0 0,0 0 15,17 0-16,-35 0 1,-17 0-16,17 0 16,36 0-16,-53 0 15,105 0 1,-88 0-16,1 0 16,-1 0-1,-17 0 1,17 0-1,0 0 1,0 0 0,36 0-1,-36 0 1,0 0 0,-17 0 15,35 0-16,-35 17-15,-1-17 16,72 0 0,16 18-1,-16 0 1,-19-1 0,18-17-1,-52 0 1,69 18-1,-16-18 1,16 0 0,-16 0-1,-36 0-15,17 0 16,18 17-16,18-17 16,-35 18-1,-18 0 1,141-18-1,-53 0 1,-18 0 0,18 0-1,18 0 1,-53 0 0,-18 0-1,18 0 1,17 0-1,-52 0-15,-18 0 16,70 0 0,-34 0-16,-37 0 15,142 0 1,36 0 31,-107 0-32,36 0 1,0 0 0,-18 0-1,18 0 1,-106 0-16,17 0 16,1 0-16,-18 0 15,88 0 1,-88 0-16,35 0 15,123 0 1,-52 0 0,-35 0-1,52 35 1,-35-35 15,0 0-15,0 0-1,-70 0-15,0 0 16,-1 0-16,18 0 16,-17 0-16,17 0 15,18 0 1,-71 0-16,71 0 16,88 0-1,-35 0 1,-1 0-1,1 0 1,-53 0 0,0 0-1,0 0 1,-53 0 0,17 0-16,18 0 15,-35 0 1,18 0-16,-1 0 15,89 0 1,-88 0-16,17 0 16,124 0-1,-54 0 1,1 0 0,35 0-1,-35 0 1,17 0-1,-35 0 1,0 0 0,-17 0-1,-36 0 1,-17 0-16,17 0 16,-53 0-1,36 0 1,17 0-1,-18 0 1,19 0 0,-1 0-1,35 0 1,-34 0 0,-1 0-1,-53 0-15,-17 0 16,-1 0-16,36 0 62,141-18-30,106-17-1,-247 17-16,0 1 1,0-1 0,0 18-1,35-35 1,-35 35-16,0 0 16,-18 0-16,0-18 15,1 18 1,-19 0-16,1 0 15,88-17 1,0 17 0,52 0-1,36 0 1,-53-18 0,-52 0 15,-54 1-16,35-1 1,-17 0 0,-53 1-16,18-1 15,35-35 1,-35 53-16,17-35 16,0-18-1,18 0 1,-18 0-1,1 0 1,17 0 0,-1 0-1,1-17 1,-17 35 0,-19 17-1,19 0-15,-1-35 16,-18 53-16,1-17 15,17-36 1,-17 35-16,0 1 16,70-89-1,-35 53 1,0-18 0,-18 1-1,36-1 1,-54 1-1,1 17 1,35 0 0,-18-18-1,-35 36 1,18 0-16,-1-18 31,1 0-31,-18 35 16,18-123-1,-18 71 1,35-36 0,-18 35-1,1-35 1,-18 18 0,18 18-1,-1-19 1,-17-16-1,18 34-15,0 18 16,-18 0 0,0 36-16,0-19 15,0-87 1,0 17 0,0 53 15,0-35-16,0-18 1,0 18 0,0 0-1,-18-54 1,18 54 0,-18 35-16,18 0 15,-35-70 1,35 70-16,-18 18 15,1-124 1,-36 18 0,35 70-1,1 1 1,-1 17 0,0-18 15,1-34-16,17 87-15,0-17 16,-18-36-16,18 53 16,0 1-16,0-19 15,-18-16 1,18 34-16,0-17 16,0-1-1,-17 1 1,17-18-1,-18 36 1,18-54 0,-17 0-1,17 19 1,-18-1 0,0 17 15,18 19-31,-17-1 15,17 0 1,-18 1-16,0-1 16,-35 0-1,1 1 1,-19-1 0,0-17-1,-17 17 1,0 18-1,0 0 1,-18 0 0,18 0-1,53 0 1,-36 18 0,0 0 15,54-18-31,-54 0 15,1 17 1,17-17 0,-35 0-1,-1 0 1,1 0 0,35 0-1,18 18 1,0-18-16,17 0 15,-17 0-15,17 0 16,-52 0 0,34 0-16,19 17 15,-36-17 1,35 0 31,0 18-32,1-18 1,-18 0 0,-54 18-1,72-18 1,-19 0-16,1 17 31,18-17-15,-1 0 203,18-17-204,35-54 1,-35 18-1,35 18 1,-17 0 0,35-1-1,-18 1 1,-35 18 15,18-1-15,0 0-1,-1 18 1,1-17-16,-1-1 31,-17 53 126,-17 18-157,-54 18 31,54-18-16,-1-18 1,-17 35 0,17-52-1,-17 53 1,17-36 0,18-17-1,-17 17-15,-1-17 16,0-18-16,18 17 219,0-52-157,71 35-31,-18 0-31,70 18 32,-105-18-32,52 17 31,-52 1-16,0-18 1,-1 0 0,19 17 15,34 36-15,-52-35-1,141 53 1,-124-36-1,18-18 1,17 1 0,1 17-1,-36-35 1,0 0-16,1 0 31</inkml:trace>
  <inkml:trace contextRef="#ctx0" brushRef="#br0" timeOffset="23113.69">15434 10672 0,'-18'0'47,"18"35"-16,53-35-31,141 35 16,-17 0 0,17 18 15,-88-35-16,-71 0-15,35-1 16,-52 18 15,0 1-15,-1-1-16,1 36 16,53 70-1,-54-71 1,-17 18-1,18-17 1,-18-18 0,0 17-1,17 1 1,1 17 0,0 0 15,-18-35-31,0-17 15,17 34 1,-17-35-16,18 1 16,-18 52-1,18-35 1,-18-18 0,0 36-1,17-18 1,1 35-1,-18-18 1,0 1 0,0-18-1,0-36 1,18 19-16,-18 34 31,0-52-31,0 0 16,0 52-1,0-35 1,0 36 0,0-36-1,0 18 1,17 18 0,-17-1-1,18-17 1,-18-18-1,17 1-15,-17-1 16,0 18 0,18-18-16,-18-17 15,0 17 1,18 0-16,-18 18 16,35 18 15,-35-18-16,18 35 1,-18-53 0,17 36-1,1-1 1,0 1 0,-1-53-16,-17 17 15,18 18 1,-18-36-16,0 19 15,0-1 1,17 0-16,-17 18 16,0-18-1,0 1 1,0 34 0,18-34 15,-18 34-16,18-52 1,-18 17 0,0-17-16,0-1 15,17 19 1,-17-1-16,0 0 16,0 18-1,18-35-15,-18 17 16,0 18-1,18-18 1,-1 36 0,-17-36-1,0 0 1,0 1 0,18-19-16,-18 1 15,0-1 1,0 19-16,0-19 15,18 36 1,-18 0-16,0-18 16,0 36-1,0-36-15,0 53 16,0-35 0,17 18-1,-17-53 1,0 17-1,0 18 1,0-36 0,0 36-1,0-17 1,0-1-16,0-17 16,0-1-16,18 36 31,-18-35-31,0 17 15,18 53 1,-1-35 0,-17-35-1,18 35 1,-1-18 0,-17-17-1,18 17 1,-18-17-16,18-1 15,-1 18-15,-17-17 16,18-18-16,-18 18 16,18 35-1,-1-18-15,-17-17 16,36 17 0,-19 0 15,18 18-16,1-18 1,34 36 0,-52-54-16,-18 1 15,35 0 1,18 17 0,-35-17-16,-1-18 15,1 17 1,17 1-16,1 0 15,87-1 1,-52 1 0,-18 0-1,-1-18 1,1 17 15,-17 1-15,52-1-1,18 19 1,-18-1 0,-35-17-16,0-1 15,53 19 1,-89-36-16,36 17 16,0 1-1,18-1 1,-19 1-1,37 0 1,-19-18 0,1 17-1,-18-17 1,17 18 0,18-18 15,-35 18-31,-17-18 15,87 17 1,-70 19-16,0-36 16,70 17-1,-17 1 1,-53-18 0,53 17-1,0 1 1,17 0-1,-70-18 1,-17 0 0,16 17-16,19-17 15,0 18 1,-19-18 0,1 18-16,18-18 31,-18 0-31,-18 17 15,89 1 1,-36-18 0,18 0-1,-18 18 1,-18-18 0,1 35-1,17-35 1,-35 0-16,-18 0 15,1 18-15,17-1 16,-1-17 0,-16 0-16,-1 0 15,18 18 1,-35-18-16,87 0 16,19 0 15,70 0-16,-18 0 1,-17 0 0,0 0-1,-18 0 1,-18 17 0,-70-17-16,0 0 15,53 18 1,-71-18-16,36 0 15,17 0 1,-17 0-16,-1 0 16,1 0-1,17 0 1,18 0 0,17 18 15,18-18-16,-35 0 1,0 0 0,-88 0-16,35 17 15,17-17 1,-35 0-16,-17 0 16,105 0-1,-34 0 1,17 0-1,35 0 1,17 36 0,-52-36-1,0 0 1,-53 0 0,18 0 15,-36 0-31,0 0 15,0 0-15,18 0 16,71 0 0,-18 17-16,-54-17 15,143 0 1,-37 0 0,1 0-1,53 0 1,-54 0-1,-34 0 1,35 18 0,-124-18-1,35 0-15,-34 0 16,-1 0-16,36 0 16,-1-18 15,89 1-16,-71 17 1,0-18 0,-17 0-1,-1-52 1,1 35 0,52 17-1,-105 18 1,53 0-1,-18 0-15,-1 0 16,-34 0-16,53 0 47,317 0-31,-247-18 15,-124 1-16,1-1 1,0-17 0,17 17-1,18 0 1,17 1-16,-52 17 16,17-18-16,18 0 15,0 1 1,18-1-1,-18 1-15,-18 17 16,124-53 0,-71 17-1,-18 19 1,-34-1 0,17 0 15,-18-17-16,-17 35 1,-1-17-16,1-1 16,-18 0-1,35 1 1,-17-1-16,-1 18 16,72-53-1,140 18 1,335 17-1,36 18 1,-141-123 0,-318 87-1,-106 19 1,-17-1 46,35-17-30,-18 17-1,-17-17-15,-1 0-1,1 17 1,-1 18-1,36-53 1,36 18 0,-1 0-1,0-18 1,-53 35-16,1 0 16,16-17 15,-16 17-16,-19 1 1,36-36 0,-17 18-1,16-18 1,-16 35 0,-19-17-1,-17 17 1,0-17-1,0 17 1,0-35 0,0 36-16,0-1 15,0-35 1,0 35 0,0-34-16,-17-37 31,-19 19-16,1-36 1,18 53 0,-19 0-1,1-17 1,35 34 0,-18 19-16,18-1 15,-17 0-15,-1-17 16,0 17-1,1 18 1,-1-17-16,-17-36 16,0 18-1,-1 17 1,19 18 15,-19-18-15,1 18-1,-35-17 1,17 17 0,17 0-16,1 0 15,-35 0 1,52 0-16,-17-18 16,-71 18-1,18 0 1,-18 0-1,35 0 1,-17 0 0,0 0-1,0 18 1,-18-1 0,18 1 15,52-18-31,1 0 15,0 0-15,-18 18 16,18-1 0,17-17-16,-17 18 15,17 0 1,0-1 15,-35-17-15,1 18-1,34-18 1,0 0 0,1 0 249,17-18-202,17 1-32,-17-1-15,53-53 109,-18 36-110,1 35 1,17-35 0,-18 17-1,-17 1 16,-1-1-15,-17 0 0,18 1-16,0-1 15,-1 18-15,36-53 32,-18 0-17,-52 71 157,-19 52-156,19-52-1,-36 53 1,18-1 0,-1 1-1,1-18 1,0-36-1,17 1 1,18-1 0,-18 19-1,-17-19 1,18 1 15,-1-18 0,0 0 16,1 0-31,17-18 78,17-17-63,1 17-15,0 18 15,-1 0-16,1 0 1,-1 0 0,1 0-1,17 0 1,18 18 0,-53 0-16,36-1 15,-19 1-15,1-18 16,17 18-1,-17-1-15,-1 1 16,54 35 0,0-18-1,-19-17 1,37-1 0,-36-17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28:57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18697 17304 0</inkml:trace>
  <inkml:trace contextRef="#ctx0" brushRef="#br0" timeOffset="12327.87">11236 14711 0,'0'53'31,"0"53"-15,-18-18 0,1-53-16,17 0 15,0 1 1,0-1-16,-36 0 0</inkml:trace>
  <inkml:trace contextRef="#ctx0" brushRef="#br0" timeOffset="15326.59">4533 4463 0,'0'176'93,"0"-70"-77,0 0-16,0-18 16,-17 88 15,17-158-16</inkml:trace>
  <inkml:trace contextRef="#ctx0" brushRef="#br0" timeOffset="16077">4339 5962 0,'53'-106'31,"35"71"0,-70 35-31,0 0 0,34 0 16,-34 0 31,0 70-32,-18-17-15,0-17 16,0-1-16,0 0 16,-18 0-16,0-17 15,1 17-15,-18 1 16,17-19 0,18 1 62,106 35-47,-53-53-15,176 88 15,-194-70-16,-35-1 17</inkml:trace>
  <inkml:trace contextRef="#ctx0" brushRef="#br0" timeOffset="16742.21">4075 6914 0,'0'0'0,"35"-17"16,88-18 0,124 17-1,-123 18-15,17 0 16,-35 18 0,-18 52-1,-88-52-15,0 17 16,0 18-16,0-18 15,0 18 1,-18 0-16,1-35 31,17 17 63,0 0-78,0 18-16,17-18 15,1 1-15,-18-1 16,0 36 0,-18-36-1,1-18-15,-1 1 16,-70 0-1,-18-18 1,35 17-16,18 1 16,18 0-16,-18-1 15,18-17 1,17 18 0</inkml:trace>
  <inkml:trace contextRef="#ctx0" brushRef="#br0" timeOffset="17513.77">4392 8255 0,'0'0'0,"-70"247"31,52-124-31,-35-17 0,35 18 16,-35-71-16,53 0 16,0-36-1,18 1 48,70-18-48,-17-35 1,-18-1 0,-18 19-1,0-19 17,1 1-32,-19 17 15,-34-34 16,-1 34 1,18 88 30,0 89-46,0-18-1,0-70 1,0-54-16,0 36 78,18 53-62</inkml:trace>
  <inkml:trace contextRef="#ctx0" brushRef="#br0" timeOffset="18041.62">4586 10037 0,'0'17'47,"53"1"0,18-1-32,-19 1-15,90 88 31,-107-53-15,-17-18-16,17 18 16,18 70-1,-36-70-15,1 0 0,-18 18 16,18-71 0,-18 18-16,0-1 15,0 18 1,-18-17 46,-70-53-30,-53-124-1,123 106-31</inkml:trace>
  <inkml:trace contextRef="#ctx0" brushRef="#br0" timeOffset="18325.09">4639 9931 0,'71'-71'62,"34"18"-46,-69 36 0</inkml:trace>
  <inkml:trace contextRef="#ctx0" brushRef="#br0" timeOffset="19357.59">6297 4427 0,'0'0'0,"-35"89"16,-18 105 15,53-177-31,88 1 78,0-18-62,53 0-1,-70 0 1,-53 0-1,-18 70 32,0 19-15,-18 34-1,-35-70-16,35-35-15,1-1 0,-1-17 16,0 0 15,1 0-15,-18 0-16</inkml:trace>
  <inkml:trace contextRef="#ctx0" brushRef="#br0" timeOffset="19696.74">6156 4498 0,'18'0'0,"52"0"15,107 0 1,105 0 0,-88 0-16,-88 0 15,-1-18 1</inkml:trace>
  <inkml:trace contextRef="#ctx0" brushRef="#br0" timeOffset="20891.74">6544 5803 0,'0'35'16,"-53"142"-1,35-124-15,-34 53 16,34-71 0,18-17-1,35 17 63,53-35-46,-35 0-17,-17 0 1,-19 0 15,-17-53-15,0 18-1,0 52 79,-17 213-63,17-178-31,0 37 16,0-19 0,0-52-16,0 35 47,0 0-32,0-18 1</inkml:trace>
  <inkml:trace contextRef="#ctx0" brushRef="#br0" timeOffset="21575.58">6615 7214 0,'52'0'32,"-34"-35"-17,35-36 1,-18 36-1,-17 18 1,17-1-16,18 18 16,-35 0 15,-18 70 0,0-17-31,0 0 0,0-17 16,0-1-1,0-18-15,0 19 0,-18-36 32,36 0 46,35 53-63,-53-36-15,17 36 16,1 18 0,-18-36-16,0 0 15,0-17 1,0 0 0,-35-18 15,17 0-16,0 0 1,-34 17 0,-1 1-16,35 0 15</inkml:trace>
  <inkml:trace contextRef="#ctx0" brushRef="#br0" timeOffset="22297.52">6985 8343 0,'0'-35'15,"53"0"1,0 35-1,-36 0 1,19 0 0,-19 35-1,-17 0 1,0 0-16,0 36 16,0-36 15,0-17-31,-35-18 0,-35 0 31,34 0-15,19 0-1,17 18 48,0 317-48,0-282 1,0 0-16,35-1 16,-17-34-1,52-18 17,18 0-1,-70 0-31,17 0 15</inkml:trace>
  <inkml:trace contextRef="#ctx0" brushRef="#br0" timeOffset="22640.93">7355 9490 0,'0'0'0,"53"317"31,-35-176-31,-18 0 16,0 89 0,0-72-1,0-69 1,0-19 0</inkml:trace>
  <inkml:trace contextRef="#ctx0" brushRef="#br0" timeOffset="29741.6">25506 3422 0,'0'70'62,"0"107"-46,17-1-1,36-52 1,-17-1 0,-1-70-1,-35-35 1,18 17-16,-1 0 94,1-35 46,17 71-124,-17-36 0,17 18-16,-35 0 15,35 18 1,-17 52-1,17 18 1,-17-70-16,-18-18 16,0 17-1,0 1 1,0-54 0,0 36-1,-18-35 48,1-18-48,-1-35-15,-17-54 16,17 54 0</inkml:trace>
  <inkml:trace contextRef="#ctx0" brushRef="#br0" timeOffset="30127.19">25382 4568 0,'0'-17'31,"0"-54"-15,141 18 0,-35 18 15,-35 0-31,-36 17 0,-17 1 31,17-19 16,-35 1-16</inkml:trace>
  <inkml:trace contextRef="#ctx0" brushRef="#br0" timeOffset="30857.56">25788 4022 0,'18'35'109,"-1"-17"-93,19 52 15,34-17-15,-17-35-16,-35-1 15,-1 1 1,19-18 46,-36-53-46,0 0 0,0 0-1,0 36-15,0-1 16,0 71 109,35 88-109,-17-141-1,-1 18 79</inkml:trace>
  <inkml:trace contextRef="#ctx0" brushRef="#br0" timeOffset="31528.99">26123 3969 0,'18'70'62,"-1"18"-46,-17-35 0,0-35-1,18 0 1,-18-89 109,0 18-110,0 18-15,0 0 0,0 17 16,0 0 0,35 36 46,18 70-46,-35-53-16,17 18 15,0 36 1,-17-89-16,0 35 16,-1-17 15</inkml:trace>
  <inkml:trace contextRef="#ctx0" brushRef="#br0" timeOffset="31914.7">26547 3898 0,'0'18'16,"-18"123"15,18-88-31,0 0 15,0 53 1,0-18 0,35-53-16,0 0 15,54 1 1,-36-19-16,-36-17 16,18 0-1,-17 0-15,0 0 16,35-53-1</inkml:trace>
  <inkml:trace contextRef="#ctx0" brushRef="#br0" timeOffset="32280.88">26882 3422 0,'0'53'31,"0"159"-15,0-142-1,35 1-15,18 87 16,0-69 0,0-19-1,-18-35-15,-17 1 16,-1-19 0,1-17-16,0 0 15,-1 0-15,18 0 31</inkml:trace>
  <inkml:trace contextRef="#ctx0" brushRef="#br0" timeOffset="32690.5">27287 3228 0,'0'0'0,"124"18"31,-71 70-31,0 0 16,52 88-1,-16 1 1,-1-36 0,-88-106-16,18 0 15,-18 18 1,17-53-16,-17 18 15,0 0 1</inkml:trace>
  <inkml:trace contextRef="#ctx0" brushRef="#br0" timeOffset="39906.44">12400 15311 0,'-35'35'46,"0"-18"-30,-18 1 0,35-18-16,-35 0 15,-53 0 1,36 0 0,17 0-16,18 0 0,-18 0 31,0 0 0,35 0 0,0 0-15,-17 0 0,-18-35-1,36 17-15,-19 1 16,1-36-1,-53 17 1,53 1 15,-1 17-15,1-17 0,-18 0-1,18 0 16,0-18-15,-1 17 0,-17 1-1,36 17 1,-19-34 0,36 34-1,-17-17 1,17 17-16,-18-17 31,18-1-15,-18 19-1,18-1 63,18-52-46,-18 52-17,18-17-15,-18-1 16,17-34 0,1 35-16,0-18 31,17-18-16,0 18 1,53-70 0,-52 87-1,-19 1-15,36-18 16,-17 18 0,-19 0-1,1 17 16,17 0-15,89-52 0,-107 52-1,1 1 1,-1-1 0,1 0 46,-18-105-15,-18 70-31,18 35 109,89 18-110,-72 0 1,1 0 31,0 0-32,-1 36 48,-17-1-48,0-18-15,0 1 16,0 17 15,0-17 1,0 0-17,0-1-15,0 1 16,0 0-16,0 17 15</inkml:trace>
  <inkml:trace contextRef="#ctx0" brushRef="#br0" timeOffset="57998.68">25453 5309 0,'0'0'0,"53"-17"32,35-1-17,-17 18-15,52-35 16,195 17 0,17-52-1,-229 70-15,17-36 16,-17 1-16,53-18 15,17 0 1,36 36 0,-54-1-16,-17-17 15,230-18 1,-230 53-16,18-53 16,-18 53-16,229-124 46,-317 107-30,-18-1 0,-17 18-1</inkml:trace>
  <inkml:trace contextRef="#ctx0" brushRef="#br0" timeOffset="66808.03">12188 12771 0,'-176'0'31,"-18"0"0,106 0-15,70-18-16,1 0 16,-54-35-1,36 18 1,-1-71-1,19 71-15,-1-18 16,18-18-16,-17 19 16,-19-160-1,-34 71 1,70 35 0,-18 35-1,18-34 1,-18 16 15,18-52 0,0 88-31,0 0 32,53-17-17,-17 35-15,-1-1 0,35 19 16,19-36-1,87-35 1,-141 88 0,36-36-16,52 1 15,-70 35 1,-35 0 0,0-18 93,-1-35-93,-34 1-1,-36-1 1,35 35-1,0 0 1,89 107 156,-53-72-156,-1 18 15,1 1-16,-18 52-15,17-70 16,-17 70 0,0-71-1,0 1-15,0 0 32,18-1 30,35-17-62</inkml:trace>
  <inkml:trace contextRef="#ctx0" brushRef="#br0" timeOffset="70498.57">12506 10248 0,'-18'18'32,"36"-36"-32,-106 71 15,52-53 1,-16 0-16,-1 0 16,17 0-16,-69 0 15,34 0 1,18 0-16,-17 0 15,-19 0-15,-34-35 32,35-18-17,35 35-15,-18-35 0,18 18 16,-17-18 0,17-35-1,18 0 1,-1-18-1,1 0 1,17 36-16,18 17 16,-17-18-1,17 18 1,0 36-16,0-19 16,0-34-1,0-19 1,0 37-1,0 16-15,0-52 32,35 0-17,53 0 1,53-53 0,36-1-1,-72 90 1,90-19-1,-90 71-15,1-18 16,18 1-16,-54 17 16,-35 0-16,1 0 15,-19 0 1,1 0 78,-18-18-79,0-17-15,0 17 16,0-35 0,-18 36-1,1-1 1,-1 18-1,0 0-15,1-18 172,-1 1-156,1-19 0,-1 36-1,18-35-15,-18 18 16,106 193 109,89-17-94,-159-142-31,-18 1 0,17 0 16,-17 34 62,-53 19-63,194-71 79</inkml:trace>
  <inkml:trace contextRef="#ctx0" brushRef="#br0" timeOffset="73739.31">12312 7638 0,'0'35'78,"-141"-17"-47,106-18-31,-18 0 16,-18 0 0,1-18-1,-1-17 1,36-1-1,-1 1-15,19 17 16,-19-34-16,1-19 31,0 18-15,17 18-16,18 17 16,-17-17-16,17 0 15,-18-54 1,0 54 15,18-35-15,-17-1-1,17 0 1,-18 54-16,18-1 16,0 1-1,0-19 1,0 19-16,0-1 15,0-17 1,0 17-16,0 0 16,0-17-16,0 17 15,18-34-15,-1 34 16,36-17-16,71-18 16,-18 17-1,17 19 1,-70 17-1,-35 0-15,17-18 32,0 18 46,-17-17-63,-1-1 1,1 0 0,-18 1 31,0-19-32,-18 19 1,-17-1-1,18 18 1,-19-18 0,-17 1-1,71 17 95,35 0-95,17 35-15,-17-17 16,0 17-16,18-17 16,-36-18-1,-17 0 63,-1 53-46,-17-18-17,0 18 1,0-36 15,0 1-15</inkml:trace>
  <inkml:trace contextRef="#ctx0" brushRef="#br0" timeOffset="77876.69">12347 5486 0,'-17'0'16,"-36"17"-1,17 1 1,1-18-16,-18 0 16,18 0-1,-159 0 1,106 0-16,35 0 16,-71-71-1,36 18 1,53 18-16,17 0 15,-70-71 1,53 18 0,17 17-16,0-17 15,-17-53 1,18 88-16,17-17 16,0 17-16,0 0 15,0-124 1,0 124-1,0 1 17,0 16-17,0 19 1,0-1-16,0-17 16,17 17-16,18-35 15,-17 18-15,17 0 16,71-107-1,-18 37-15,-17 52 16,17-35-16,18 17 16,-18 0-16,36-34 15,193-125 1,-140 107 0,-160 105-1,1 18 16,17 0 48,-17 0-64,88 35 1,-71-35-1,-18 0 1,19 0 15,-1 0-15,36 0 0,70 0-1,-106 0 1,0 0-16,-17 0 15,0 0 1,-1 0-16,1-17 141,35-1-126,-18-17 1,0 0-16,36-54 16,-18 36-1,-36 1 1,1 16-16,17 36 656,53 0-609,36 0-31,-53 0-1,34 18-15,125 52 16,-19-17-1,-175-35 1,-1 17-16,-17-35 31</inkml:trace>
  <inkml:trace contextRef="#ctx0" brushRef="#br0" timeOffset="78588.48">14323 2487 0,'53'-35'62,"141"88"-46,-18 35 0,-105-35-1,-36-18 1,-35-17 15,0 17-15,0-70 109,0-106-110,0 52 1,0 37 0,18 16-16,-1 1 15,1 0 1,-1-1-16,1 19 16,35 17 62,0 35-63,-18-35-15</inkml:trace>
  <inkml:trace contextRef="#ctx0" brushRef="#br0" timeOffset="79211.34">15117 2293 0,'0'0'16,"17"18"-16,1-1 0,-1 1 16,36 17-1,-35-17 1,0-18 46,35-18-30,-53 1-17,17-36 1,-17 35-16,0 0 16,-17-17-1,-1 35 16,-17 0-15,17 0 0,0 0-1,1 0-15,-1 0 16,0 0-16,1 88 16,-1-17-1,18-1 16,0-34-31,18-1 0,70 18 32,53 0-17,-70-36-15,-18-17 16,17 0-16,-17 0 16,35 0-1,-52 0-15,-19-17 16,1-18-1,-1-1 1,19-17 0,-19 36-1,-17-36-15</inkml:trace>
  <inkml:trace contextRef="#ctx0" brushRef="#br0" timeOffset="79653.45">15857 1782 0,'0'-18'16,"18"18"-1,17 18 1,36 140 15,-18-87-31,0 35 16,-36-71-1,-17 0-15,18-17 16,0-1 15</inkml:trace>
  <inkml:trace contextRef="#ctx0" brushRef="#br0" timeOffset="80722.75">16051 2081 0,'0'-17'47,"0"-1"-31,18 18-16,0 0 15,-1 0-15,19-18 16,-1 1 0,18-1 15,-36 18-16,1-17 32,0-1-31,-18 0 0,17-17 15,19 106 94,34 87-94,-52-140-31,-1 0 31,1-1-15,70-34 31,-70-36-32,17-36 1,-35 1 0,18 35-16,-18 36 15,0-19 1,17 72 93,19 52-93,-19-53 0,1-17-1,0-1 32,35 19-31,-36-36-16,1 0 15,-1 0 1</inkml:trace>
  <inkml:trace contextRef="#ctx0" brushRef="#br0" timeOffset="81248.17">16863 1852 0,'35'0'31,"-17"0"-31,17 0 16,71 88-1,-71-35 1,-17 35 0,-1-52-1,-17-125 79,0 37-78,0 16-16,0 1 15,18-18 1</inkml:trace>
  <inkml:trace contextRef="#ctx0" brushRef="#br0" timeOffset="82571.82">17498 1887 0,'0'18'47,"0"17"-31,0 1-1,0-1-15,0-18 16,0 1 0,0 0 15,35-89 78,-17 36-93,35-18-1,-18 35 17,0 1-32,0 17 31,1 0-15,17 0 15,-18 17-16,0 36 1,-35-17 0,18-1-1,-1-18 1,-17 1 46,0 0-46,0 35-16,0 35 16</inkml:trace>
  <inkml:trace contextRef="#ctx0" brushRef="#br0" timeOffset="85037.22">14393 2805 0,'0'-18'47,"89"53"-15,-37-17-32,37-1 15,105 36 1,-53-53-1,-35 18-15,-1-18 16,107 0 0,-71 0-16,18 18 15,-18-18-15,35 0 16,71 0 0,-17 0-1,-177 0 1,0 0-16,88 0 15,35 0 17,89 0-17,-36-36 1,-159 19-16,19-1 16,52 18-1,18 0 1,-89 0-16,36 35 15,194 1 1,-71 17 0,-123-53-16,-36 17 15,-34 1-15,34 0 16,1 17 0,17 0-1,88 36 1,1 17-1,-36-35 1,0 35 15,-88-53-31,176 89 32,-105-54-32,-1 36 0,-35-35 15,36-1 1,-18 1-16,-53-18 15,141 105 1,-106-69 0,-35-1-1,35 53 1,-35 0 0,17-18-1,1 1 1,-36-71-1,-17-18-15,52 71 16,-52-71 0,0 1-16,-18-19 15,0 36 17,0 35-17,0-35 1,0 18-1,-36-54 1,-16 36 0,-19 36-1,18-72 1,18 1 0,-18-1-16,-106 36 15,89-35 1,-36 0-16,-53-18 15,106 17 1,-35-17-16,35 18 16,0-18-1,18 18 1,0-124 31,17 53-32,18-35 1,0 35 0,-18 35 31,-17 89-1,17-18-30,1-1-16,17 37 31,0-36-15,0-36-16,35 36 31,36-18-15,-54-17-16,1-18 15,-1 0 1,1 0-16,17 0 16,54 18-1,105 52 1,-142-70 0,-34 18-1,-18 88 1,18-36-1</inkml:trace>
  <inkml:trace contextRef="#ctx0" brushRef="#br0" timeOffset="88878.37">20232 5980 0,'106'0'62,"52"0"-46,19 0-1,52 17 1,36 36 0,-54 71 15,-122-89-31,-1 35 16,-35-34-16,-36-1 15,19 18-15,-19 0 16,1 0-16,-1 0 15,-17 17-15,0 36 16,18 123 0,-18-35-1,0-35 1,0-106 0,0 18-16,-18 87 15,-34-17 1,-19 1-1,0-72 1,19-17-16,-37-18 31,1-17-31,18 0 16,-124-18 0,52 0-16,37 0 15,34 0-15,-52-18 16,87 0-1,36 1 64,0-72-64,0 37 1,36-90-1,-1 72 1,-88 88 62,-35 70-62,17-18-16,36-34 15,0 34 1,35-52-16,0-1 31,0 19 1,70 17-17,-17-53-15,-18 17 16,36-17-1</inkml:trace>
  <inkml:trace contextRef="#ctx0" brushRef="#br0" timeOffset="93053.09">19950 10813 0,'17'17'78,"71"-17"-62,89 18-1,228 35 1,-193 0 0,0-36-16,-89 19 15,18-19-15,-52 36 16,-19 18-1,-52-1 1,-1 1-16,19-1 16,-19 1-1,19 52-15,-19-52 0,19 17 16,-36-35 0,0 35-16,17 18 0,-17-18 15,0-17 1,0 141-1,0-89 1,-35-52 0,17-36-16,1 0 15,-54 36 1,-35 17 0,-53-53-1,-123-35 1,176 0-1,-17 0-15,-36 0 16,124 0 0,17 0-1,-52 18 1,70-36 31,0-70-32,0 35 1,0-17 0,0 34-16,-18 19 62,0 17-46,-34 17-1,34 19 17,18-1-32,0 0 15,0 53 1,0-17 0,18-36-16,52 36 15,-17-54-15,0 1 16,0 0-16,-18-1 15,0 1 1,1-18-16,-1 17 16,-17-17-16,17 18 15,0 0 1,-17-1-16,-1-17 31,19-35-15,-36-124-1,0 18 1</inkml:trace>
  <inkml:trace contextRef="#ctx0" brushRef="#br0" timeOffset="95774.81">20038 13088 0,'35'0'62,"53"0"-46,53-35-16,283 35 16,122 0-1,-316 70 1,-1-17-16,18 88 15,-194-70 1,18-18-16,-19 106 31,-34-54-31,-18-52 16,35 177 0,-35-107-1,0 18 1,0-88-16,0 0 15,-35 88 1,-18-17 0,18-89-16,-36 35 15,-52 19 1,-1-36 0,71-36-16,1 1 15,-54-18-15,53 0 16,-35 0-1,17 0-15,36 0 16,-36-18-16,54 18 16,-36-35 15,0 0-15,-18-18-1,1 35 1,-1 0-1,53 18 1,-34-17 31,-19 17-31,0-18-1,54 18 1,-1 0-1,-35 0 1,0 35 0,-53 18 15,89-53-31,-18 36 16,17-36 15,-17 0-16,17 0-15,-17 0 16,17 0-16,-105 0 31,87 17-15,1-17-16,-36 0 16,1 0-1,52 0 1,1 18-16,-1-18 15,0 0-15,1 0 16,-1 0-16,0 0 16,1 18 15,17-54 0,70-175-15,-52 175-1,17 1-15,36-35 16,-54 52 0,1 18-16,-53 53 78,-71 70-63,71-70 1,17-18-16,0-17 31,1 17-15,34 1 15,89 52-15,141 35-1,18-34 1,-177-37-16,-53-52 16,1 18-1,-19-53 32,-17-53-31,0 17-16,0-35 0</inkml:trace>
  <inkml:trace contextRef="#ctx0" brushRef="#br0" timeOffset="99339.2">19879 15946 0,'123'-18'47,"266"18"-31,104 0-1,-210 0 1,-195 0-16,0 53 16,-70-36-16,17 19 15,-17-1-15,-1 36 16,1 17-16,0-35 16,-18 53-16,17-18 15,-17-18-15,0 1 16,0 35-1,-53 17 1,-53-52 15,53-36-31,-35-17 16,-53 52 0,35-52-1,36-1-15,-1-17 16,18 18-16,-17-18 15,-1 0 1,36-18 62,17-211-47,1 194-31,-1 17 63,-17 36-47,17 17-16,0 36 15,1 17 1,17-53-16,0 0 15,0 36 1,0-36-16,17-17 16,36 17-16,53 0 15,-53-35 1,-35 18 0,-124-124 46,0-52-46,-141-231-1</inkml:trace>
  <inkml:trace contextRef="#ctx0" brushRef="#br0" timeOffset="116207.27">25647 6279 0,'88'89'47,"-70"16"-31,35 54-16,105 159 15,-87 17 1,-71-229-1,35-18-15,-17 18 16,0-71 0,-36-194 62,-106-229-47,36 88-15,0 71-1,53 141-15,-18 0 16,18-36 0,35 107-16,0-19 15,-18 19 1,18-1-16,0 0 15,0-35 1,18 18 0,34 35 15,-34-18-15,17 18-1,-17 0 1,17 0-1,-17 0 17,0 0-17,-18 18-15,0 17 16,0 54 0,0-54-16,0 18 15,0 17-15,0-17 16,0-17-1,-18 16 1,-17-16 0,35-54 124</inkml:trace>
  <inkml:trace contextRef="#ctx0" brushRef="#br0" timeOffset="116837.29">25876 5962 0,'18'0'31,"0"0"-15,-1 0 0,18 0-16,-17 0 0,0 0 15,-1 0 1,19 0-16,-1 0 15,-17 18-15,17 17 16,0 0-16,18 71 16,-35-71-1,17 36-15,-35-1 32,0-34-17,0-125 63,0-87-62,0 105-16,0-17 16,0 18-16,0 34 15,35-34 1,-17 35-1,-1 17-15</inkml:trace>
  <inkml:trace contextRef="#ctx0" brushRef="#br0" timeOffset="117186.67">26423 5750 0,'35'53'46,"89"212"-14,-107-230-32,1 0 31,-18-17-15,18 0 46</inkml:trace>
  <inkml:trace contextRef="#ctx0" brushRef="#br0" timeOffset="117467.15">26352 5486 0</inkml:trace>
  <inkml:trace contextRef="#ctx0" brushRef="#br0" timeOffset="118201.11">26741 5733 0,'70'88'32,"-140"-176"-32,193 282 15,-70-106 1,-53-53-16,18-17 0,-18-1 15,0 1 1,0 0-16,0-54 94,0-87-79,0 17-15,0 53 16,17-53 0,-17 89-16,18-19 15,17-16 1,-17 34 0,35 18-1,0 0 1,0 88-1,-36-53 1,18 36-16,1-1 16,-19 1 15,1-53-31,-18-1 16,18-17-1</inkml:trace>
  <inkml:trace contextRef="#ctx0" brushRef="#br0" timeOffset="118686.11">27411 5256 0,'17'106'62,"19"18"-46,-36-54 0,35 18-16,18 18 15,-18-35 1,-17-54-1,-1-17-15,-17 18 16,18 0-16,-18-1 31,18 1-31,-1-18 32,107 0-17,-71 0 1,-36 0-1,1 0-15,0 0 16,-1-35 0</inkml:trace>
  <inkml:trace contextRef="#ctx0" brushRef="#br0" timeOffset="119006.37">27764 5733 0,'0'-18'16,"53"-35"15,17-17-15,-17 52-16,35-53 15,53 54 1,-105-1-16,52-35 16,-71 53-16,19-18 15,-1 1-15</inkml:trace>
  <inkml:trace contextRef="#ctx0" brushRef="#br0" timeOffset="119368.6">28487 5168 0,'0'0'0,"-35"0"15,-1 53 1,36 0-16,-17 88 16,17-17-1,0-89 1,17 35-1,19-34 1,34 17-16,-17-36 16,0 1-16,106 0 31,-89-18-31,-17 0 16,-18 0-16,18-18 0</inkml:trace>
  <inkml:trace contextRef="#ctx0" brushRef="#br0" timeOffset="119703.09">29034 4692 0,'17'53'32,"71"123"-17,-35-52-15,36-1 0,-1 54 32,0-19-17,-53-87 1,-17-36-1,-1 0 32</inkml:trace>
  <inkml:trace contextRef="#ctx0" brushRef="#br0" timeOffset="154763.79">11624 13652 0,'53'0'140,"88"0"-108,-35 0-1,-88 0 16,-1-17 15,1-1-31,-1 1-15,19-19 0,-19 1 15,-70 53 141,18 87-157,35-52 1,0 18-16,0-36 16,-17 36-16,17-36 15,0-17-15,0 17 16,0-17 0,0-1-16</inkml:trace>
  <inkml:trace contextRef="#ctx0" brushRef="#br0" timeOffset="156558.21">11783 10689 0,'17'-17'47,"125"34"-16,-54 18-16,-18 1 1,-34-36 0,-19 17-1,1-17 142,-1 0-142,1 0 16,-18 53 141,0 18-156,0 17-16,0 88 31,0-105-31,0 17 0,0 0 31,0-35-15,0-35-16</inkml:trace>
  <inkml:trace contextRef="#ctx0" brushRef="#br0" timeOffset="196364.8">21766 5115 0,'0'106'47,"18"35"-31,-18-123 0,18-18-16,35 17 62,-36-17-46,36 0-1,-18 0 1,1 0 0,-19 0-1,1 0 16,0 0-15,-18 18-16,17 17 31,1-17-15,-18 17 46,0 71-30,0-88-17,0-1 1,0 19 0,0-19-16,-18 1 31,1-18-16,-1 0 17,-17-18-1,35 1-15</inkml:trace>
  <inkml:trace contextRef="#ctx0" brushRef="#br0" timeOffset="196983.81">21855 5151 0,'70'-36'32,"54"19"-17,-36-1 1,0 0-1,-70 18 1</inkml:trace>
  <inkml:trace contextRef="#ctx0" brushRef="#br0" timeOffset="206223.05">11165 7320 0,'0'0'0,"0"-18"47,36 18-31,-1-17-16,53-18 15,0 17-15,18-35 16,18 35-16,17-35 16,317-70-1,-246 52 1,-53 36 0,-18 0-1,18-18 16,-71 35-31,-18 1 0,89-1 32,-18 0-32,-53-35 15,89 18 1,-89-18-16,-17 36 16,87-54-1,-87 36-15,17 0 0,0 35 16,106-71-1,0 53 1,-35 1 0,35-36-1,0 18 1,-35-1 0,-71 1-1,71-18-15,-53 18 16,17 35-16,106-53 31,-123 0-31,-18 35 16,89-35-1,-107 36-15,19-36 16,210-53 0,-140 53-1,35 18 1,-141 17-16,35 1 15,18 17 1,18-53 0,-89 35-1,53 0-15,-35 1 0,0-1 16,35 0 0,-53 1-16,54-19 15,-36 1-15,141-35 31,-53-1-15,53 36 0,53-53-1,53-1 1,-71 19 0,0-1-1,-141 54-15,36-36 16,-18 35-16,52-35 15,107-17 1,-106 34 0,-106 19-1,-36 17-15,36-18 16,18 18 109</inkml:trace>
  <inkml:trace contextRef="#ctx0" brushRef="#br0" timeOffset="211919.62">22137 7197 0,'0'105'63,"-18"-34"-47,1 53-1,-19-36 1,36-71-16,-35 19 15,53-36 110,35 0-93,-36 0-32,1 0 15,35-18 17,-53-17-1,0-18-16,0 0 1,35-18 0,-17 54 15,-1 193 94,19-123-109,69 123-1,-105-70 1,18-71-16,-18 36 15,18 17 1,-18-52 0</inkml:trace>
  <inkml:trace contextRef="#ctx0" brushRef="#br0" timeOffset="213294.53">11254 9560 0,'17'0'15,"124"-17"1,-35-19 0,71 1-16,228-71 15,-246 53 1,70-35-16,106-18 15,-158 36 1,-18 17 0,105-53-1,-140 53-15,34 18 16,213-71 0,-124 71-16,300-54 15,52 1 1,-105 0-1,-70-35 1,-248 70-16,53-35 16,-70 17-1,17-17-15,212-71 16,-211 71-16,-18 35 16,140-35-1,-175 35 1,-36 53-16,-53-18 15,54 1 1,-37-1 0,178-70-1,-142 52-15,18 1 16,141-53 0,-71-18-1,-123 53-15,35 0 16,0 18-1,36-18 1,-71 35-16,35 18 16,-17 0-1,-19-17-15,-34 17 16,0 0-16,-1-18 16,160-17-1,52 17 1,-35 1 15,-141-1-15,-35 18 93</inkml:trace>
  <inkml:trace contextRef="#ctx0" brushRef="#br0" timeOffset="-214316.1">19826 8996 0,'0'0'15,"35"-18"-15,-17 18 16,17 0-16,18 0 16,-18-17-16,18 17 15,0-18-15,18 18 16,-18 0-16,0 0 15,105 0 1,-105 0-16,71 35 16,-18 18-16,-18 0 15,106 88 1,-106-53 0,-17-17-1,-36-1 1,0 54-1,0-36 17,-35 36-17,0-89-15,18 18 0,-18 53 32,18 35-17,-18-88-15,17 17 16,-17 1-16,0 17 15,0-35-15,-35 53 16,0-18-16,0 53 16,-1 0-1,-17-53 1,-52 18 0,-1-18-1,53-35 1,18-35-16,-89 17 15,71-17 1,0-18 0,36 0-16,-1 17 0,0-17 15,-52-70 32,52-71-31,-17 35-1,35-18 1,0 54 0,0 52 46,-88 71-31,70-18-31,-35 71 32,53 0-17,0-53 1,0 0 0,88 18-1,0-19 1,1-34-16,-1 35 15,71-35 1,-18-1 0,-106-17-16,0 0 15,-17 0 63,0 0-62</inkml:trace>
  <inkml:trace contextRef="#ctx0" brushRef="#br0" timeOffset="-206283.2">21872 10160 0,'-17'-53'32,"69"35"-17,37 1-15,-36 17 16,17 0 0,-35 17 15,-35 36-16,0-17 1,0 34 0,0-52-16,-17-1 15,-1 1 1,1-18 0,175 35 93,-52 1-93,-71-19-1,1 19 1,-19-36-1,-17 17 1,0 36 0,0 0-1,-17-35-15,-19 17 32,-34-35-17,35 18-15,-18-18 31,35 0 1</inkml:trace>
  <inkml:trace contextRef="#ctx0" brushRef="#br0" timeOffset="-204158.62">12083 11483 0,'-89'53'47,"-158"0"-16,247-36-31,18-17 110,247-53-95,35 18 1,-36-18 0,36-17-1,-35-1 1,-142 18-1,-17 36-15,53-36 16,-54 17 0,54-17-16,-35 18 0,176-53 31,70-18-15,-264 89-16,53-36 0,70-18 15,194-52 1,-17 17-1,35 35 1,-106-17 0,-70 17-1,-142 54 1,1-36-16,-54 35 0,54 1 16,-36-36-1,18 0-15,-18 18 16,35-18-16,159-71 15,107-17 17,387-106-1,-406 159-15,-141 70-1,-52 1 1,-89-1-16,18 18 15,88-53 1,70 35 0,-140 1-16,17-19 15,-18 19 1,-34-18 0,-72 35-16,19-18 15,-19 18-15,36 0 16,-18-18-1,-17 18 1,0 0 47</inkml:trace>
  <inkml:trace contextRef="#ctx0" brushRef="#br0" timeOffset="-198264.7">22260 12471 0,'0'0'0,"18"-18"0,35 18 16,0 0 0,35 0-1,18 0 1,-53 0-16,0 18 15,-18 17 1,-17 36 15,-18-54-15,0 1 0,0-1-16,0 19 15,0-19 1,-18 19-1,0-36 17,1 0-17,-19 0 1,19 0-16,-1 0 0,0 0 16,-17 17 124,35 142-124,0-124-1,0 1-15,0-1 16,71-35 93,17 0-93,-53 0-16,18 35 16,18-35-1,-54 0 1,19 0 0,-1-18-1,0 1 1,-35-1-1</inkml:trace>
  <inkml:trace contextRef="#ctx0" brushRef="#br0" timeOffset="-196817.89">11642 13882 0,'158'-35'79,"230"-107"-64,-299 125-15,52-36 16,141-18-1,-53 18 1,-123 18-16,18 0 16,-1 0-16,-17-1 15,17 19-15,18-36 16,54 17 0,104 1-1,-175 18 1,17-1-16,0-17 15,159 17-15,-35-35 32,70 0-17,-18 0 1,54 36 0,-89-19-1,53-17 1,-229 36-16,53-1 15,-36-35-15,18 36 16,124-89 0,-142 88-16,36-35 15,-53 36-15,17-19 16,-17-17-16,-35 53 16,34-17-16,54-1 15,88 0 1,88-35-1,0 1 1,-105-1 15,-36 0-15,-106 17-16,35 1 16,107-71-1,-107 71-15,1 0 16,-1 0-16,-17-1 15,-53 19-15,35 17 0,-35-36 16,0 19 0,35-19-1</inkml:trace>
  <inkml:trace contextRef="#ctx0" brushRef="#br0" timeOffset="-193217.69">22348 15205 0,'0'17'32,"0"195"-17,0-89-15,0-17 16,0 0-16,0-53 15,18 71 1,-18-89 15,0-18 16,0 1-31</inkml:trace>
  <inkml:trace contextRef="#ctx0" brushRef="#br0" timeOffset="-191800.16">11659 16475 0,'388'-36'47,"71"-16"-31,-212 16-16,-18-17 15,-17 18-15,0 17 16,193-70-1,1 35 1,-194 0-16,17 0 16,194-52-1,-158 69-15,-89-17 16,54 1-16,-54 34 16,230-35-1,-265 0 1,0 53-16,-18-18 15,177-70-15,0 18 16,-53-19 15,18 1-15,17-53 0,-141 88-16,-18 0 15,142-17 1,-142 52-16,-17 18 15,0-35-15,18 17 16,-19 1-16,-16 17 16,16-18-16,19-17 15,105-36 1,-105 36-16,-36-18 16,18 0-16,105-35 15,-70 35 1,-35-35-1,-18 17 17,1 18-32,-36 0 31,-36 36-31,19-1 16,-1 0-1,-18 18 1,1 0 31,17-17-32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8:03:33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17198 4815 0,'35'0'140,"53"0"-108,-52 0 171,-19 0-188,1 0 1,17-17 234,106-19-219,-88 19 1,0-1 108,35 1-109,-70-1-15,17 18 78,18-18-79,-18 18 1,-17-17 0,0 17-1,-1-18 1,19 0 46,-1 1-30,0-1 15,0 0-1,1 18 1,-36-17-31,70-1 140,-52 18-156,53 0 31,-19-17 48,54-1-48,-70 0 94,-1 1-110,-18 17-15,1 0 16,17-18 0,-17 0 124,123-35-108,-106 53-1,-17-17 0,0 17 32,17-18-63,18-17 15,17 17 1,-52 18-16,17-17 15,-17 17 1,17-18 0,-17 18-16,0 0 31,17-18 0,0 1-31,0-1 31,18 18 1,-35 0 30,0 0-46,-1 0-1,36-35 1,0 35 0,-18 0-1,1-18 1,-1 18 93,88-35-77,-87 17-17,17 1 1,35-1 124,0 0-108,-18 1-17,-52 17 1,0 0 0,17-18 15,18 0-16,-18 18 1,1-17 0,-19 17-1,1-18 1,-1 18 0,36-18 171,-17 18-187,34-17 16,-17-36-16,-18 53 15,18-18 1,0 1 125,-18-1-141,1 0 31</inkml:trace>
  <inkml:trace contextRef="#ctx0" brushRef="#br0" timeOffset="2350.94">19597 6209 0,'0'0'0,"0"-35"31,53 17 0,-36 18-15,1-18 0,17 18-1,-17 0 1,17-17-1,53-1 1,-70 0 0,53 1-1,-36 17 17,-18-18-1,19 18 16,-1 0 93,0 0-124,-17 0 0,17-18-16,-17 18 78,0-17-63,52-1 1,-17 18 0,-35 0 171,35-17-156,-36 17 32,1 0-48,-1 0-15,19-18 63,-1 18-47,0 0-1,-17 0 16,17-18-15,0 18 31,-17 0-16,0 0 16,176 18 203</inkml:trace>
  <inkml:trace contextRef="#ctx0" brushRef="#br0" timeOffset="4782.92">19509 8625 0,'17'0'16,"1"-17"0,17 17-16,18 0 15,35-18 1,0 0 0,-17 18-16,-71-17 15,71-1 63,52 1-62,-17-1 0,-88 18-1,17 0 16,-18-18-15,36 1 31,-35-1-31,17 18-16,-17-18 15,0 18 16,34-17-15,1-1 0,-35 18-1,17 0 1,-17 0 0,17 0 109,18 0-110,-18 0 1,1 0-1,-1-18 17,0 18-17,-17 0 1,17 0-16,-17 0 16,17-17-16,-17 17 15,52-35 32,-34 35-31,52 0-1,-35-18 1,-36 18 0,19-18-1,-19 18 79</inkml:trace>
  <inkml:trace contextRef="#ctx0" brushRef="#br0" timeOffset="7286.5">19562 11483 0,'52'-18'47,"231"-17"-16,-195 17-31,-53 18 15,0-17 1,-17-1 15,17-17-15,-17 35-16,17-18 16,18-17-1,-35 35 16,-1-18-15,1 1 0,0-1-1,-1 18 1,-17-18 0,18 18-1,0-17 16,-1 17-31,1-18 32,105 18 61,-105 0-61,53 0 155,-54 0-171,71 0-1,-52 0 1,-19 0-16,36-18 78,-17 1-47,-1-1-15,-18 0 0,19 1-1,-1-1 1,-17 1 31,17-1-32,-17 0 48,-1 1-32,1-19 0,-1 19 1,1-1-17,0 18 1,-1-18 0,19 18-16,-1 0 15,-17 0-15,17 0 16</inkml:trace>
  <inkml:trace contextRef="#ctx0" brushRef="#br0" timeOffset="9920.04">19544 14005 0,'18'-53'32,"70"36"-1,-53-1-15,0 0-16,-17 1 15,0 17-15,17-35 31,0 17-15,0 0-16,-17 18 16,88-17-1,-89 17 1,36-18 78,-17 0-79,-1 1-15,0-1 16,18 0 0,-35 1 15,-1 17 31,1-18-46,17 0 0,1 1-1,-1 17 1,0-18 15,18-17 16,-18 17-31,1-17-1,-1 17 1,-17 18-1,17-17 17,-18 17-17,-17-18 1,18 0-16,0 1 16,-1-1-1,19-17 16,-19 35 1,-17-18-17,18 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49:17.3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14393 2417 0,'0'17'281,"0"1"-249,0-1-32,0 1 0,0 0 46,0 35 126,0-18-156,0 0 0,0 71 15,0-71-16,-17 36 1</inkml:trace>
  <inkml:trace contextRef="#ctx0" brushRef="#br0" timeOffset="1984.1">13194 4427 0,'0'-35'62,"0"-35"-30,70 34-17,-52 36 1,0 0 0,-1-17-16,19 17 15,-1 0 16,0 17 16,-35 19-31,0-1 0,18 18-1,-18-18 16,0-17-15,0 17 0,-18-35 31,1 0-32,-1 18 1,0-18-1,-17 17 1,17-17 0,-17 0 15,17 0 0,1 0-15,-36 0-1,35 0 1,1 0-16,-1 0 0,0 0 141,18 35-110,0 36-15,0-18-1,0 53 1,0-89-16,53-34 140,-17 17-124,16 0-16,37 0 16,-54 0-1,-17 0 1,34-18 0,-34-17-1,0 0-15,-18-1 16,0 19-1</inkml:trace>
  <inkml:trace contextRef="#ctx0" brushRef="#br0" timeOffset="3439.87">11130 6650 0,'0'0'0,"71"-35"16,-1 35-1,-52 0 1,0 0 0,-18 70 62,-18-35-63,18-17-15,-53 0 32,35-1 61,71 1-61,-35 0 30,-18 123-31,-18-124-31,1-17 16,-107 89 15,106-89 1</inkml:trace>
  <inkml:trace contextRef="#ctx0" brushRef="#br0" timeOffset="5221.87">9102 8484 0,'35'88'94,"-35"265"-63,0-300-31,0 71 31,0-71 1,70-71 77,283 0-78,-300 18-31,-18-17 16,18-19-1,-53 19 1,18-71 15,-18-18 1,0 141 139,-18 194-139,18-193-32,-17-1 15,17-18 1</inkml:trace>
  <inkml:trace contextRef="#ctx0" brushRef="#br0" timeOffset="7182.17">16492 1817 0,'0'17'156,"0"36"-140,18 124 0,-18-160-1,0 1-15,0 17 16,0-17-1</inkml:trace>
  <inkml:trace contextRef="#ctx0" brushRef="#br0" timeOffset="8302.34">14905 4180 0,'0'36'78,"0"-19"-62,0 19-16,0 34 31,0-52-16,0 17-15,17 0 32</inkml:trace>
  <inkml:trace contextRef="#ctx0" brushRef="#br0" timeOffset="9885.44">17745 4110 0,'35'0'16,"-17"0"-1,-1 0-15,1 0 47,0 0-31,17 17-1,-18 1 1,-17 17-16,18 18 0,0 0 31,-18-17-15,0-19-16,0 1 15,0 17 1,0 0 15,-36-35 1,19 0-17,-1 0 1,1 18 234,17 17-235,0 18 1,0-35 0,17-1-1,54 19 110,-18-36-109,52 0 0,-87 0-1,0-18 1,-18-17 15,0 17 63</inkml:trace>
  <inkml:trace contextRef="#ctx0" brushRef="#br0" timeOffset="12128.06">12665 6509 0,'0'17'78,"0"1"-63,0 158 1,0-52 31,53-106 62</inkml:trace>
  <inkml:trace contextRef="#ctx0" brushRef="#br0" timeOffset="13343.23">16387 6438 0,'88'-53'32,"-35"53"-17,17-17 1,-52 17 15,-1 0 0,19 0-15,-19 0-16,-17 35 16,0 18-1,0-18-15,0 18 31,-88-53 1,35 0-1,18 0 0,17 0 0,1 35 79,52 177-79,-17-194 78,17-18-93,247 70 15,-211-70-15,-1 0 0,-34 0-1,-19-35-15,18-106 31,-35 105-15,0 19 15</inkml:trace>
  <inkml:trace contextRef="#ctx0" brushRef="#br0" timeOffset="14142.32">20391 6262 0,'0'0'16,"35"17"0,-35 19-1,0 70 1,0-89 0,0 36-1,0-35 79,141 123-63,-123-88-31,-18-36 16,0 54 15,0-53-31,0-1 31,-18-17 1,-70 0-1,-18 0-16</inkml:trace>
  <inkml:trace contextRef="#ctx0" brushRef="#br0" timeOffset="15488.28">11007 8872 0,'0'18'78,"-53"141"-47,53-124-31,0-17 31</inkml:trace>
  <inkml:trace contextRef="#ctx0" brushRef="#br0" timeOffset="16718.27">14552 8961 0,'-18'0'32,"195"-36"-1,-160 36-31,1 0 15,0 0 17,-1 0-17,1 18 1,-18 0 0,0 70-1,0-53 1,0 0 15,0-17-15,-18-18-16,-17 0 15,0 0-15,0 0 16,-18 0 15,35 0 0,-17 0-31,17 18 63,0 17-47,18 18-1,-35 123 1,35-158-1,0-1 32,88-17 63,159-35-79,-247 18-15,36-36 15,-36 35-31,0-17 0,0 17 15,70-17 17,1 35-17</inkml:trace>
  <inkml:trace contextRef="#ctx0" brushRef="#br0" timeOffset="17613.93">18221 8643 0,'18'0'15,"-36"0"-15,71 0 0,-35 0 16,34 0 0,-34 18-1,-18 70 1,0-70-1,0 52 1,-18-52 93,18 52-77,0-52-17,0 17-15,-17 0 16,-1-17 0,-35 17-1,36-35 1,-1 0-1,-17 0 1</inkml:trace>
  <inkml:trace contextRef="#ctx0" brushRef="#br0" timeOffset="19054">21502 8819 0,'-18'89'94,"1"-36"-78,-1 17-16,-17-17 0,17 0 15,18-18 1,-18 0-16,1-17 15,17 35 1,-18-53 78,0-18-63,89 18-15,52-17-1,-105 17 1,0-18 0,-1 0-1,-17 1 16,0-1-15,0 1 0,0-19 15,0 19-31,0-19 31,0 72 79,0-1-95,0 88 1,18 19-1,-18-125 1</inkml:trace>
  <inkml:trace contextRef="#ctx0" brushRef="#br0" timeOffset="32159.44">8290 1729 0,'36'0'125,"52"35"-109,0-17-16,18-18 16,264 35 15,-317-35-16,18 17-15,-1-17 16,71 0 0,0 0-1,-17 0 1,-89 0 0,18 0-16,-18 0 0,1 0 15,52 0 1,35 0-1,-52 0-15,17 0 16,18 0 0,-36 0-16,36 0 15,177 0 17,-248 0-32,106 0 31,141 0 0,-211 0-15,246 0 15,-229 0 0,1 0-15,-19 0-1,71-17 1,-53-1-16,-35 18 16,36-35-1,-54 35-15,0-18 16,0 18 0,1 0-1,-19 0-15,36-17 16,71 17-1,140-36 17,-211 36-32,124-35 31,-142 17-15,18 18-16,17 0 15,54-35 1,-89 35-1,71 0 1,-53 0 15,-36 0-15,19 0-16,-19 0 16,177 0 15,-52 0 0,-125 0 0,36 18-15,-18-18-16,54 0 16,-37 17-16,1-17 15,177 36 16,-142-1-15,18-17 0,-89-18-1,1 0 1,0 0 62,52 0-62,1 0 15,-54 0 31,-17 35 142,0-17-189,-17 34 1,-89 107 15,71-124-31,17 1 16,-17 70 15,35-89-31,-53 36 31,53-35-15,-35 35-1,17 0 17,-35 52-1,35-87-15,-35 53 15,0 17 0,36-53-31,-1-17 16,-17 17-1,17-35-15,1 18 16,-19 35 15,1-18 0,17-18-15,-70 54 15,18 0 1,17-18-1,35-53-16,1 17 1,17 1 0,-36 17-1,19-17-15,-1 17 16,-35 18 15,35-35-31,-17 17 16,-53 53 15,70-70-31,18-1 16,-17 1-1,-36 35 1,17-18 0,1 18 15,-18 0 0,53-35-15,-35 35-1,35-36 1,-53 18 0,35 1-1,-87 70 1,69-71-1,1 0 1,-36 36 15,-17 17 1,88-71-32,-17-17 15,-36 53 1,-18 18-1,-35 17 17,71-53-32,17-17 15,-105 53 17,17 52-1,71-88-16,-36 1-15,36-1 16,-53 35 15,0 1 1,70-53-17,0 17 1,-17 0-1,-88 89 17,87-89-32,1 0 15,-88 106 17,87-88-32,19-17 15,-89 105 16,71-88-31,-18 0 16,35-36 0,-17 36-16,17-18 15,-158 142 17,123-142-17,-35 53 16,70-70-31,-17 35 16,-36 53 15,-70 52 1,123-122-32,-17-1 15,-88 124 16,52-89 1,36 18-1,-1-35-15,-69 71 15,-19 35 0,71-107 0,0 1-15,18 0 0,-88 71 15,123-107-31,-159 142 31,106-106-31,-123 106 31,-1 52 1,89-87-1,70-89 0,-17-17 0,-18 35 1,-17 0-1,52-53-31,-17 17 31,17 19 16,-17-1-16,17 0-31,0-17 16,1-1 31,-1-17 125,18-141-141,-17 71-31,-1 17 15,18-124 17,0 36-1,0 18 0,0 17 0,0 53 1,0 18-1,0 17-31,0 1 0,-18-36 47,18 17-16,0 19 16,-17-19-16,-19-87 0,36 52-15,-17-17 0,17 18-1,0 17 17,0 18-32,0 17 0,0-17 15,0-36 16,0 53-31,0-17 16,-18-71 0,18 53-1,-18-52 1,18 69 0,0 1-1,0 0-15,-17-53 16,17 52-1,0-17-15,-18-17 16,18 52-16,-17-35 16,17 36-1,-18-89 1,18 0 15,0 88-15,-18-17-16,18 0 15,0-53 1,0 52 0,0-70-1,0 71 1,0 0 0,0-71-1,0 88 1,0-17-1,0 0-15,0-53 16,0 70 0,0-35-1,0 18 1,0 0-16,0-36 16,0 18-1,-17 18-15,17 17 16,0-105-1,0 87 1,0-69 0,0 87-1,-18-70 1,18 52 0,0 19-16,0-18 15,0 17 1,-18-106-1,1 54 17,17 52-17,0-17 1,0 17 0,-18-70-1,18 70 1,-18 1-16,18-18 15,0-1 1,0 19 0,0-54 15,0 36-15,-17-18-1,17 0 1,0-18-1,0 36 1,-18 0 15,18 17-31,0 1 47,-18-36-31,1 17-1,-1-52 1,18 71 0,-17-72-1,17-16 17,-18 16-1,18 72-31,0-54 31,0-35 0,0 36 1,0 52-17,0-17 1,0 17-1,0-70 17,0 35-17,0-53 17,0-35-1,0 106 0,0 17-15,0 1-16,0-1 15,0-70 1,0 70 0,0-52-1,0 34-15,0-17 31,0-35-15,0 53 0,0-18-1,0 35-15,0-17 47</inkml:trace>
  <inkml:trace contextRef="#ctx0" brushRef="#br0" timeOffset="36924.65">8802 1147 0,'0'52'78,"17"19"-62,-17-18-16,0 17 15,18 54 1,0 35 0,-1-89-1,1-52 79,17-36-94</inkml:trace>
  <inkml:trace contextRef="#ctx0" brushRef="#br0" timeOffset="38410.28">10530 1076 0,'0'0'0,"18"-53"0,0 35 15,35-35 1,17-35-1,54 18 17,-54 70-1,36 53 0,-88 17 0,-1-35-31,1 71 32,-18 18-1,0-89-31,0 53 47,-18-52-16,-70-19 0,0 1 1,17-1-1,54 19 156,70 211-155,-53-230-32,17-17 31,-17 18 31,36 0-30,158-1-1,-106-17 0,-88-17 32</inkml:trace>
  <inkml:trace contextRef="#ctx0" brushRef="#br0" timeOffset="39549.1">13476 829 0,'0'-35'16,"0"17"0,35-17-1,1-18 1,34 53 0,-35 0-1,-17 0-15,17 0 0,-17 0 31,35 18-15,-53-1-16,35 54 16,1 17-1,-36-53 1,0 0-16,0 18 16,0 36-1,0-19 1,-18-70-1,-17 18 1,123-1 93,-53-17-93,0 36 15,-17-1-15,0 18 0,-18-35-16,0 87 31,0-87-31,-53 35 31,35-53-15,0 0-16,1 0 15,-1 0 1</inkml:trace>
  <inkml:trace contextRef="#ctx0" brushRef="#br0" timeOffset="63382.27">9260 4480 0,'18'-17'47,"-18"70"16,-18-18-48,-17 194 16,17-158-15,1-18 0,17-18-1</inkml:trace>
  <inkml:trace contextRef="#ctx0" brushRef="#br0" timeOffset="64845.42">11060 4463 0,'17'0'125,"36"0"-94,0 17-31,-53 1 31,35 70 0,-35-70-31,0 17 16,0 0-16,0 18 31,0 18 0,-88-36 1,35-35-17,-17 0 1,34 0-16,-193 0 31,-18-88 0,229 88 1,36 123 77,35 107-78,-35-177-15,-18-18 0,17-18 15,19-17 78,158 0-78,-141 0-31,35 0 32,-35-70-1,-36 35-31,1-1 16</inkml:trace>
  <inkml:trace contextRef="#ctx0" brushRef="#br0" timeOffset="66270.25">9296 6826 0,'0'71'125,"-18"105"-94,0-35 16,1-17-16,17-107-31,-18-17 16,18 18 15</inkml:trace>
  <inkml:trace contextRef="#ctx0" brushRef="#br0" timeOffset="72002.82">7567 1270 0,'0'-18'78,"18"318"-47,-18-229-31,0 35 16,0 52 15,0-87 0,0-53 79</inkml:trace>
  <inkml:trace contextRef="#ctx0" brushRef="#br0" timeOffset="73674.27">7549 4498 0,'89'-35'32,"-36"35"-17,-36 0-15,18 0 16,-17 0 15,35 0-15,-35 17-16,-1-17 15,1 53 17,0-18-32,-18 1 31,0-1 0,0 0-31,0-17 16,0 17 15,-36-35-31,-52 18 31,-71-18 0,124 0-15,0 0 0,17 141 171,18 212-156,0-300-15,0-36 0,-17 1 109,34 17-94,1-35-31,17 0 16,89 0 15,-89-88 0,-35 35 0</inkml:trace>
  <inkml:trace contextRef="#ctx0" brushRef="#br0" timeOffset="75943.57">7602 6738 0,'-17'18'47,"34"-18"31,230 53-47,-159-18-15,-17 18-1,-18 17 17,-53 71-1,0-70 0,-35-18 0,-18-53-31,17 0 0,-175 0 47,176 18-15,17-1 61,141 54-77,-70-18 0,-35-36-16,17 19 15,36 52 16,-71-71-31,53 36 16,-53-35 0,0 17 15,0 1 31,-36-36-15,19 0-47,-1 0 78,0 0-46,1 0-17,-1 0 17,1 0-32,-1-18 15,-35 0 313,35 18-312,-87 0 0,87 0 93</inkml:trace>
  <inkml:trace contextRef="#ctx0" brushRef="#br0" timeOffset="77704.03">7479 8908 0,'-35'141'63,"-142"406"-32,124-477-15,-53 54 15,142-107 78,34-34-93,-17-1-16,71-35 31,-71 18 1,-36-36-1,-17 1 0,0-1 0,0 53-31,0 160 110,-17 299-79,17-371-31,0 36 31,0-159 47,0 0-78</inkml:trace>
  <inkml:trace contextRef="#ctx0" brushRef="#br0" timeOffset="85049.2">8308 1746 0,'35'0'32,"71"-17"-1,-71 17 0,18-18 0,-18 18 1,18 0-17,-35 0 1,17 0 15,1 0 63,17 0-63,-36-18 16</inkml:trace>
  <inkml:trace contextRef="#ctx0" brushRef="#br0" timeOffset="95133.75">8343 1852 0,'18'0'141,"35"0"-126,123-18 16,-141 18-15,1 0-16,-1 0 31,0 0-15,1 0 0,-1 0 15,-18 0-16,1 0-15,70 0 32,-52 0-17,-19 0 17,1 0-17,52 0 1,-34 0-1,-19 0-15,19 0 16,16 0 15,-34 0 1,0 0-17,88 18 1,17 0 15,-52-1-15,-54-17-16,19 0 31,-1 0-15,0 0-16,-17 0 0,158 0 31,-123 0-16,123 36 1,-158-36 0,88 17 15,0-17 0,-89 0-15,36 0-1,-35 0-15,35 0 32,-36 0-17,36 0 1,0 0 0,-35 0-1,17 0 1,-17 0-16,0-17 15,-1 17 1,89-18 0,-71 18-1,36-18 1,-18 18 15,35-17 0,-70 17-15,52 0 0,18-18-1,-35 0 1,-35 18-16,0 0 16,-1-17-1,1 17-15,-18-18 16,17 18-1,1 0-15,70 0 32,-70-17-17,17-1 1,106 0 15,-88 1 0,-35 17-15,17 0-16,53-18 16,-35 18-1,124 0 1,-142 0 0,18 0-1,17 0 1,1 0-1,35-18 17,-36 18-1,-52 0-31,0 0 31,52 0 32,-52 0-48,35 0-15,35 0 32,-53 0-1,71 0 0,35 0 0,-106 0-31,1 0 16,105 0 15,-88 0-31,53 0 31,-71 0-31,18 0 32,-36 0-32,19 0 31,34 0-15,-17 0-1,53-17 1,-71 17 15,-17 0 0,17 0 1,-17 0-1,70 0 47,35 0-47,-70 0 0,-35 0-15,158 0 15,-70 0 1,-88 0 30,123 0-31,-123 0-31,-1 0 16,1 0 15,35 17 0,0-17 63,17 18-63,-52-18 204,-36 71-204,18-54-15,-53 71-1,53-52 32,-17-1-31,-1 0-1,18-17 1,-18 17 0,1 0-1,-1 1 1,1-19 0,-1 19-1,0 16 1,1-52-1,17 18 1,-36 35 0,19-18-1,-1-17-15,-52 35 47,-1 0-31,53-36-1,1 19 1,-19-19 0,19 1-1,-89 53 1,53-36 15,35-18-15,-35 36-1,-35 18 17,18-1-1,52-52 16,-35 17-32,18 1 1,-18-1 0,35-17-1,-17 17 1,17-17 0,-17 17-1,17-18 1,1 1-1,-1 0 1,-17 17 0,0-17 31,17-1-47,-35 36 46,0-18-30,36-17 0,-1 0-16,18-1 15,-53 19 1,35-19 0,1 1-1,-1 0 1,0 17-1,-17 18 17,18-36-17,17 1 1,-18 17 0,0 1-16,-17 17 15,0 17 16,17-35-15,0-17 0,-35 35-1,53-35 1,-17 17 0,-36 35 15,18-34-16,17-1-15,0 0 16,-35 18 15,36-18-31,-1 1 0,1-36 16,-19 35 0,-17 18-1,53-35 1,-17-18-16,-19 35 31,36-18-15,-17 1-1,-18 17 17,17-17-32,0 17 15,1-17-15,-19 35 31,19-36-31,-1 1 16,-17 53 0,-18-1 15,0-35 16,53-17-47,-18 17 31,1-17-31,-19 17 0,19-35 16,-36 71-1,35-53 1,-17 17 0,17-35-1,1 17 1,-36 36-1,35-35 1,-35 17 0,-53 36 15,53-18 0,36-36-15,-36 19-1,18-19 1,17-17-16,0 18 16,-105 70-1,-1 0 17,107-70-17,-36 17-15,35-17 16,1 0-16,-1-1 15,-53 36 1,54-35 0,-72 35-1,54-36 1,18 1 0,-36 17-16,-18 18 15,18-18 1,-53 54-1,53-54 1,18-18 0,35 1-16,-53 17 15,36-17 1,-1 0 0,0-1-1,1 1 1,-1 17-1,0-35 1,-17 36 0,35-19-1,-18 1-15,1-1 16,17 19 0,-18-19-1,-17 19 1,-18 17 15,35 17 0,1-52-15,-1-1 0,-17 19-1,17-19 1,1 1-16,-1 17 0,-17 18 47,-1 0-47,-17 18 31,36-36-15,-1-17-16,1-1 15,-19 18 1,19 1-1,-1-19-15,-17 19 16,-18 34 0,35-35-1,-52 18 1,70-35 0,-18 0-1,-70 70 1,35-35-1,35-53 1,1 35 0,-19 36-1,19-54 1,-19 19 0,19-1-16,-1-35 15,-17 53 1,-18 35-1,35-53 1,-35 0-16,53-17 16,-106 88-1,106-88 1,-52 34 0,16-34-1,1 35 1,17-18-1,-17 36 1,17-53 0,18-1-16,-17 1 15,-1-18 1,1 35 0,-1-17-16,-17 35 15,35-36 1,0 1-1,-18 0 1,18-124 109,0 70-109,0-263 15,0 246-15,0-36-1,0-16 1,0 69-1,0-17 1,0 36 0,0-36-1,0 35-15,0 1 16,0-19 0,0 1-1,0-18 1,0 18-16,0-18 31,0 18-15,0-1-16,0 19 15,0-1-15,0-17 16,0-53 0,-18 52-1,1-17-15,17 36 16,-18-107-1,18 107 1,0-72 0,0 54-16,0-18 15,-53-88 17,53 106-32,0 17 15,0-35 1,-17 18-1,-19-53 1,36 0 15,0-18 1,-17 71-32,17-71 31,0 88-16,-18-35-15,18 36 16,0-72 0,-18 54-1,18-53 1,0 35 0,0 0-1,-17 35-15,17 1 16,-18-177 15,18 176-15,0-52-1,0 34-15,0-17 16,0-105 15,0 140-31,0-88 31,0 71-15,0-106 15,0 105-15,0-34 0,-18 35-16,18-1 0,0-52 31,0-141 0,0 176-31,0-18 16,0 18-16,0-176 31,0 159-31,0 17 16,0-247 15,0 247-31,0 0 15,0-18-15,0 19 16,0-125 15,0 142-15,0 0-16,-53-212 31,53 229-15,0-35-16,-17 18 15,-1-89 1,18 89-16,0-18 16,-17-17-1,17 52-15,0-17 16,-18-71 0,0 35-1,18-35 16,-17 71-31,17-18 32,-18-17-1,18 34-31,-18 1 16,18-18 15</inkml:trace>
  <inkml:trace contextRef="#ctx0" brushRef="#br0" timeOffset="97831.92">8696 10213 0,'0'0'0,"-124"70"16,-246 160 0,282-160-1,-36 19-15,-52 52 16,70-71-1,-53 89 1,142-141 0,17-1-16,-18 1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40:45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14111 11977 0,'-18'35'63,"1"18"-48,17-35-15,0-1 16,-18-17 0,18 18-16,0 0 46,0-1-30,0 1 0,0 17-16,0 0 15,0-17 1,0 17-16,18-17 16,-1 35-1,1-53 1,0 17 31,-1-17-32,1 18-15,0 0 16,-1-1-16,1-17 16,0 18-16,17-18 15,0 18 1,-17-18-16,17 0 31,-35-18 63,0 0-79,0 1 1,0-1 0,0 0-16,0 1 15,0-1 1,-18 1 31,1 17 0,-36 0 15,0 70-31,35-52-15,1-18 0</inkml:trace>
  <inkml:trace contextRef="#ctx0" brushRef="#br0" timeOffset="9208.79">1323 4339 0,'-18'0'31,"71"318"0,-35-177-31,70 18 0,0 70 31,-17-70-15,-54-124-16</inkml:trace>
  <inkml:trace contextRef="#ctx0" brushRef="#br0" timeOffset="9573.84">1270 5009 0,'0'-17'31,"0"-18"-15,71-1-1,-19 36-15,37-17 16,16 17-16,37 0 16,-72 0-16,18 0 15,53 0 1,-123 0-16,17 0 15,-17 0-15,0 0 16,17-18-16,0-17 31</inkml:trace>
  <inkml:trace contextRef="#ctx0" brushRef="#br0" timeOffset="9908.77">2240 4269 0,'0'17'31,"88"248"-16,18-36 1,-35-70 0,-18-89-1,-36-52 1,-17 0 0</inkml:trace>
  <inkml:trace contextRef="#ctx0" brushRef="#br0" timeOffset="10223.84">2240 4727 0,'0'0'0,"0"-17"15,0-1 1,106 18-1,0 0-15,0 0 0,35 0 16,0-18 0,-106 1-1,-17-1 1,35-35 15</inkml:trace>
  <inkml:trace contextRef="#ctx0" brushRef="#br0" timeOffset="10608.26">2999 4163 0,'0'123'47,"0"1"-32,0-54-15,17-17 16,36 18 0,18-1-1,-36-34-15,18-19 16,53 18-1,-53-35-15,-18 0 16,35 0-16,1 0 16,-18-17-1,18-54 1,-54 1 15,-17-18-15</inkml:trace>
  <inkml:trace contextRef="#ctx0" brushRef="#br0" timeOffset="10858.54">2857 3722 0,'0'0'0,"0"-18"94,18 18-94</inkml:trace>
  <inkml:trace contextRef="#ctx0" brushRef="#br0" timeOffset="11607.39">2293 6544 0,'0'141'31,"0"36"-15,18-1-1,17-17 1,71-71-16,-71-18 16,18 1-1,18-18 1,-54-35 0,18-1-1,1-17-15,-19 0 16,36 0-16,-53-17 15,53-19-15,88-87 47,-52 17-15,-72 88-32,-17 1 15,-17-19-15</inkml:trace>
  <inkml:trace contextRef="#ctx0" brushRef="#br0" timeOffset="11904.7">2311 6156 0</inkml:trace>
  <inkml:trace contextRef="#ctx0" brushRef="#br0" timeOffset="12240.84">2805 6544 0,'17'0'31,"36"0"-16,-18 0-15,54 0 0,193 0 32,-123 0-17,-107 0 1</inkml:trace>
  <inkml:trace contextRef="#ctx0" brushRef="#br0" timeOffset="12526.04">3087 6685 0,'0'18'16,"17"-18"-1,107 0 1,-36 0 0,18 0-1,-36 0-15,-34 0 16,-1 0-1,18 0 1</inkml:trace>
  <inkml:trace contextRef="#ctx0" brushRef="#br0" timeOffset="13023.83">3916 6156 0,'-53'106'32,"53"0"-32,0 158 15,18-105 32,17-124-31,-18-88 109,-17 36-125,0-1 0,0-17 15,0-53 1</inkml:trace>
  <inkml:trace contextRef="#ctx0" brushRef="#br0" timeOffset="13257.03">3598 5944 0,'36'-35'31</inkml:trace>
  <inkml:trace contextRef="#ctx0" brushRef="#br0" timeOffset="14106.92">3951 6156 0,'0'141'47,"-18"177"-32,18-213 17,-17-34-17,17-53-15,0-1 16,35 54-1,-17-54-15,17 19 32,-17-19-17,17 1-15,18-18 16,17 0-16,1 0 16,158 0-1,-193-18 1,-36 1-16,52-19 15,-34 1 1,-18 18 15,0-1 1,0-17-32,0-1 0,-35-17 15</inkml:trace>
  <inkml:trace contextRef="#ctx0" brushRef="#br0" timeOffset="14495.73">3863 5574 0,'18'35'125</inkml:trace>
  <inkml:trace contextRef="#ctx0" brushRef="#br0" timeOffset="14969.07">4621 5803 0,'53'53'31,"53"247"1,-53-177-32,0 1 15,-18-71-15,1 0 16,-36 17-16,17-70 0,1 18 15</inkml:trace>
  <inkml:trace contextRef="#ctx0" brushRef="#br0" timeOffset="15357.89">4710 6262 0,'88'-35'47,"212"-18"-31,-142 0-16,-17 35 15,1-17 1,-107-1 0</inkml:trace>
  <inkml:trace contextRef="#ctx0" brushRef="#br0" timeOffset="15657.77">5609 5468 0,'0'18'47,"71"299"-31,-18-123-1,-36-53 1,160 194 0,-142-264-1,-17-18 1,-18-35-16,0 17 15,0 0 1,0-17-16</inkml:trace>
  <inkml:trace contextRef="#ctx0" brushRef="#br0" timeOffset="17280.78">3739 5662 0,'36'0'62,"-1"0"-46,0 0-16,-17 0 31,0 0 172,-18 53-172,-18 18 16,18-19-16,0-34 16,35-18 0,-17-18-31,-1-70-1,-17 18 1,0 34-16,0 19 16,0-36-1,0 18 1,-17 17-16,-36 18 0,18-18 16,-1 1-1,19 17 16,-1 0-15,-35 17 47,53 54-32,53-1 0,106 19-15,-71-72-1,-70-17 1,-1 0 0,-17-35-1,0 17-15,0-17 16,0 17-1,0 1 1,0-1 0</inkml:trace>
  <inkml:trace contextRef="#ctx0" brushRef="#br0" timeOffset="18705.96">2469 5962 0,'0'0'0,"-17"0"0,-18 18 32,35-1-1,-18 1 31,0-1-46,-17 1 0,35 0 15,0-1 16,0 1-16,71 17-15,-54-35 15,1-17 0,-18-19-15,0 19-1,-18-19 32,-35 19-15,18 17-32,0 0 0,17 0 15,0 0 1,1 0 15,-19 17-15,36 1-1,0 17 1,0-17 0,36 17-1,-36-17-15,53-18 31,-36 0-15,19 0-16,-19-18 16,1-17-1,-18 17 63,-53 36-46,53 17 15,0 1-47</inkml:trace>
  <inkml:trace contextRef="#ctx0" brushRef="#br0" timeOffset="29506.38">28399 3722 0,'0'229'47,"0"-158"-31,0-18-16,0 35 15,0 0 1,0-35-16,0-18 16,17 0-1,1-17 1,0 0 0,-1-18-1,18 17 1,1 1-1,34-18 1,-34 0-16,-19 0 16,36 0-1,-18 0 1,-17-35 0,0-1-1,-18 1 1,0 18-1,0-36 95</inkml:trace>
  <inkml:trace contextRef="#ctx0" brushRef="#br0" timeOffset="29866.03">28346 3457 0</inkml:trace>
  <inkml:trace contextRef="#ctx0" brushRef="#br0" timeOffset="30573">29051 3440 0,'18'0'15,"17"299"17,18-69-17,-35-72 1,-18-122-16,17-19 16,-17 1-1,18 0 48</inkml:trace>
  <inkml:trace contextRef="#ctx0" brushRef="#br0" timeOffset="31040.03">28875 3757 0,'35'0'15,"-70"0"-15,194-18 31,-142 18-31,1 0 0,17 0 16,-17 0 0,17-17-16,-17 17 15,-1 0 1,19-18 0,-19 18-1,71 0 1,-70 0-1,0 0-15</inkml:trace>
  <inkml:trace contextRef="#ctx0" brushRef="#br0" timeOffset="31490.6">29669 3351 0,'0'36'32,"17"193"-1,19-70-16,-19-106 1,-17-36 0,18 1 46,-18 35-46</inkml:trace>
  <inkml:trace contextRef="#ctx0" brushRef="#br0" timeOffset="32406">28452 5715 0,'0'0'16,"70"18"0,-52 17-16,17 88 15,-17-70 1,-18-17-1,17-19 17,19-17-17,-19 18 1,1-18-16,-1 0 16,1 0 15,0 17 0,-18 1-15,0 0-1,0 17 1,0-17 0,0 35-1,0-18-15,-18 18 31,0-36-15,18 1 0,-17-18-1,-1 18 63,18-36-62,-17-17-16</inkml:trace>
  <inkml:trace contextRef="#ctx0" brushRef="#br0" timeOffset="32754.95">28487 5662 0,'53'-53'31,"-18"36"-31,18-1 16,0 0-16,17-17 16,-52 35-16,0 0 62,-1 0-46,1 0-16,0 0 15</inkml:trace>
  <inkml:trace contextRef="#ctx0" brushRef="#br0" timeOffset="33489.83">28716 6844 0,'18'141'31,"-18"18"-15,0-53-1,0-89 1,106 1 109,17-53-110,-88-1 1,-17 19 0,-18-1 46</inkml:trace>
  <inkml:trace contextRef="#ctx0" brushRef="#br0" timeOffset="33838.42">28928 7020 0,'0'53'32,"0"53"-17,0-71-15,0 1 16,0-19-16,0 1 15,0 17 1,0-17 0,0 17-1,0 53 1,0-52 0</inkml:trace>
  <inkml:trace contextRef="#ctx0" brushRef="#br0" timeOffset="34538.78">28822 8184 0,'70'-70'32,"72"17"-1,-37 35-16,-69 36 17,-36 0-17,0 52-15,0-17 0,0-18 16,0 36 0,0-53-1,0-1 1,-18 18 93,53 18-93,-17-35-16,0 35 0,-18-18 15,0 0 1,0-17 0,0 0-1,-18 17 17,0-17-17,-17-1 1,-18-17-1,18 18-15,17-18 16,1 0 0</inkml:trace>
  <inkml:trace contextRef="#ctx0" brushRef="#br0" timeOffset="35139.28">29104 9384 0,'0'0'0,"0"-18"16,0 1-1,124-1 1,17 53 15,-106 1-31,-17-19 16,-1 1-16,-17 17 15,0 53 1,0-52-16,0 16 16,-17-34-16,-1 0 15,-17 35 1,105 0 93,1-53-93,70 35 15,-123-35-31</inkml:trace>
  <inkml:trace contextRef="#ctx0" brushRef="#br0" timeOffset="35702.87">29704 10354 0,'0'318'47,"0"-72"-31,0 125-1,53-89 1,-36-158-16,-17-54 16,0 89-1,0-71 1,0-17-16,-35-36 16</inkml:trace>
  <inkml:trace contextRef="#ctx0" brushRef="#br0" timeOffset="37322.6">2187 8731 0,'0'0'0,"0"-17"16,-17-1-1,-54 89 110,-35 175-109,71-104 0,0-19 15,35-88-16,0 18 1,0-35-16,0 0 16,17 17-1,1 0 1,17 18-16,0-35 16,124 17-1,-88-17 1,-36-18-1,0 0 17,-35-18-17,0-17 1,0 17-16,0-17 16,0 17 15,-17-17-16,-1 35 17,-17 0-17,-1 0 1,-34 0 0,35 17-16,17 1 93,-35 70-77</inkml:trace>
  <inkml:trace contextRef="#ctx0" brushRef="#br0" timeOffset="38055.64">2364 10654 0,'-18'-18'31,"18"54"16,0-19-31,0 1 31,35 17-32,18-17-15,0-18 16,-35 0-16,17 17 16,53 1-1,-53 0 1,18 17 0,-53-17-1,0 17 16,0 18-15,0-18-16,0 36 31,-17-1-15,17-52-16,-18-1 16,0-17-16,-17 18 0,18-18 15,-54 0 1,53 0-1,-52-18 1,-1-70 0,36 53-1,-18-53-15</inkml:trace>
  <inkml:trace contextRef="#ctx0" brushRef="#br0" timeOffset="38372.68">2311 10548 0,'53'18'62,"317"35"-46,-282-53-1,-35 17-15,-35-17 16</inkml:trace>
  <inkml:trace contextRef="#ctx0" brushRef="#br0" timeOffset="39207.61">2611 11571 0,'35'18'16,"-18"88"-16,36 52 15,-53-52-15,0 35 16,0-105-16,-17 16 15,17-34 1,35 0 78,71-18-79,-89 0-15,1 0 16,0 0 0,-18-36-1,0-34-15,0 17 16,0-53 0,0 71-16,0 17 15,0 1 1,0-1 46,0 177-30,0-89-32,0 107 15,0-124 16,0-36-31,0 36 32,0 0-17,0 53 1,0-53 0</inkml:trace>
  <inkml:trace contextRef="#ctx0" brushRef="#br0" timeOffset="39939.11">2752 12929 0,'17'-70'31,"177"34"-15,-123 36-16,-53 0 15,17 0-15,-18 0 16,1 18 0,-18 17-1,0 18-15,0-17 16,0 16-16,0 19 31,-18-18-15,1-35-1,-1-18 32,18 17 0,35 19-31,124 87-1,-106 0 1,-35-105 0,-18 35-1,0-18 1,-18-17 15,0-18-31,-17 0 0,-71 0 31,1 0-15,16 0-16,19 0 16,-36 0-1,71 0-15,17 0 16</inkml:trace>
  <inkml:trace contextRef="#ctx0" brushRef="#br0" timeOffset="41139.86">3404 14182 0,'0'0'0,"0"-36"15,18 36 1,17-17 0,0 17-1,-17 0 1,0 17 0,-18 1-1,0 17-15,0 18 16,17-18-16,-17 18 15,0 0 1,0 18 0,0-53-16,0 17 31,0 0-15,-158-35 15,17 0-16,-18-53 1,-18 18 0,160 35-16,-19 0 15,19 0-15,-1 0 63,1 0-48,52 106 1,18 0 0,-18 123-1,-17-194 1,-18 0-16,17-17 62,-17-36-30,0 1-17,0-1-15,18-17 16,70 35 0,18 0-16,17 70 15,195 36 1,-195-70-1,-105-36 1,17 0 47,18-36-32,-53 19-16</inkml:trace>
  <inkml:trace contextRef="#ctx0" brushRef="#br0" timeOffset="51817.83">18803 14323 0,'18'0'109,"17"0"-78,18 0-15,-35-18-16,-1 0 16,1 1 15,-1 17 47,1 0 16,0 0 15,-1 0-78,1 0 1,0 0-17,-1 0-15,1 0 16,0 0 46,-36 0 251,-35 0-282,18 0 0,17 0 16,-35 0-31,18 17 15,17 1 0,1-18 1,-1 0 46,0 0-31,1 18 375,52-18-391,0 0 0,-17 17-15,0-17-1,-1 18 1,18-18 0,1 0-1,-1 0 16,-17 0-15,-1 0 0,19 0-1,-19 0 17,1 0-17,17 0 16,-17 0 1,-1 0 15</inkml:trace>
  <inkml:trace contextRef="#ctx0" brushRef="#br0" timeOffset="73623.61">13564 13282 0,'0'-18'125,"53"18"-109,0 0-16,-18 0 15,71 0 1,-70 0-16,-1 0 15,0 0-15,-17 0 16,17 0 0,-17 0-16,70 0 62,-53 0-31,0 0 1,-17 0-17,0 0 1,17 0 0,-17 0-16,17 0 31,18 0-16,-36 0-15,1 0 16,17 0 0,18 0-1,-35 0 1,0 0 0,-1 0-16,18 0 15,-17 0 1,17 0 31,1 0-32,-1 0-15,-17 0 16,17 0 0,0 0-1,53 0 1,-35 0 15</inkml:trace>
  <inkml:trace contextRef="#ctx0" brushRef="#br0" timeOffset="95346.49">10548 1323 0,'-35'0'16,"17"106"-1,0-18 1,18-18-1,0-52-15,-17 17 32,70-52 46,70-1-47,-105 18-31,17-18 31,0 18-15,1 0 31,-36 18-32,17 0-15,1 70 63,-18-17-32,-18-1 0,-35-17 1,1 0-1,16-35-15,1-18-16,17 0 31</inkml:trace>
  <inkml:trace contextRef="#ctx0" brushRef="#br0" timeOffset="95975.82">10495 1411 0,'0'-35'78,"0"17"-63,0-17 17,88 35-1,-35 0-16,0 0-15,-18 0 16,36 0 0,-53 0-1</inkml:trace>
  <inkml:trace contextRef="#ctx0" brushRef="#br0" timeOffset="97736.49">10777 952 0,'18'-52'78,"53"-37"-62,-36 36-16,0 18 16,53-53-1,-35 53-15,18-18 16,176 0 0,-177 18-1,248 17 1,87 18 15,-263 0 0,-19 53-15,-88-35 0,36 34-16,-53-52 15,17 53 1,18 18-16,-36-18 15,54 70 1,-36-70-16,0 0 16,1-18-16,-19 1 15,-17-107 157,0 36-156,0-18-16,0 35 0,0-17 15,0 17 1,0 1 0,18 17 46,35 35-46,88 159-1,-35-70 17,-71-36-32,0-53 15,-17-17 1,-18-1-16,0 1 78,-70-18-62,-36 18-16,53-18 15,-88 35 1,52 18-16,54-36 16,-18 36-1,36-35-15</inkml:trace>
  <inkml:trace contextRef="#ctx0" brushRef="#br0" timeOffset="99002.47">11659 758 0,'0'0'0,"-17"0"0,17 36 16,-18 34-1,18-17 1,0-35-16,0-1 62,18-17-30,52 0-1,-17 18-15,-18-18-16,1 35 15,-19-17 16,-17 35 1,0 0-17,0-35-15,0-1 16,0 54 0,-17-54-1,17 1 1,-18-18-1,-35 0 17,35 0-17,1 0 1,17-18 31,0-35-47</inkml:trace>
  <inkml:trace contextRef="#ctx0" brushRef="#br0" timeOffset="99418.84">11624 723 0,'0'-17'62,"53"17"-46,0 0-1,-36 0 1,-17-18 0</inkml:trace>
  <inkml:trace contextRef="#ctx0" brushRef="#br0" timeOffset="99968.69">11906 617 0,'18'71'63,"35"123"-47,-36-141-1,1 0 1,-18-18-1,0-17 17</inkml:trace>
  <inkml:trace contextRef="#ctx0" brushRef="#br0" timeOffset="100419.07">11889 864 0,'0'0'0,"17"-17"31,71-1-15,-52 0 0,-1 1-16,-17 17 15,-1-18 32,19 18-47,-19 0 16,18 0-16</inkml:trace>
  <inkml:trace contextRef="#ctx0" brushRef="#br0" timeOffset="100721.77">12241 670 0,'0'36'78,"18"16"-46,-18-34-32,18 35 15,-18-35 1,0-1 0,35 19-1</inkml:trace>
  <inkml:trace contextRef="#ctx0" brushRef="#br0" timeOffset="101719.55">13705 952 0,'-35'18'63,"0"106"-48,0 34 1,17-52 0,18-18-1,0-17-15,0 17 16,0 53 0,18-123-1,17 0-15,-18-1 16,1 1-1,35-18 17,-35 0-32,35 0 15,-18 0 1,0-18-16,18-35 16,0-35-1,-35 53 1,-18-1-1,0 19 1,0-1 0,-18 1-16,-35 17 15,-53 0 1,89 0-16,-19 0 16,-17 35-1,36-18 1,-1 1-1,0 0 1,18-1 15,0 19-15,0 17 0</inkml:trace>
  <inkml:trace contextRef="#ctx0" brushRef="#br0" timeOffset="108440.3">27058 2611 0,'18'0'47,"-1"-106"-16,-17 53-31,18 0 16,0-141 15,-1 141-31,19-35 0,-36 35 16,35 0-16,53-106 31,0 36-16,-17 70 1,70-35 0,-53 70-16,18 0 15,106-52 1,-160 70 0,37-18-16,-54-17 0,18-18 15,0 35-15,17 18 16,19-17-1,-37 17 1,1-18-16,36 18 0,69 0 31,89 0-15,0 71 0,-106-1-1,-35-17 1,18 35-1,-71-53 1,-36-17-16,-17 17 16,53 18-1,-53-35-15,0 0 32,18-1 30,-1-17-15,-17-70-31,0 17-16,0-35 15,0 17 1,0 53-16,-17-17 15,-1 0 1,18 70 125,141 177-110,-106-177-31,-17 0 31,-18-17 47,0 70-62,-18-17 0,1-18-1,-1-36 1</inkml:trace>
  <inkml:trace contextRef="#ctx0" brushRef="#br0" timeOffset="109635.59">26141 1587 0,'-18'36'31,"1"87"0,17-52 0,0-54 32,70-17-48,-35 0-15,18 0 16,71-17 0,-54-1-1,-52 18 1,0 0 0,-1 0-1,19 18 1,-36-1 15,0 36 0,0-17 1,0-19-17,-18 19 1,0-19-1,1-17-15,-1 0 16,0 18 0,1-18 62,-19 0-78</inkml:trace>
  <inkml:trace contextRef="#ctx0" brushRef="#br0" timeOffset="110002.12">26017 1499 0,'71'-17'78,"-36"-1"-47,0 0-15,1 1-16,-1 17 31,18 0-16</inkml:trace>
  <inkml:trace contextRef="#ctx0" brushRef="#br0" timeOffset="113969.14">11289 952 0,'-18'0'94,"18"53"-78,0-35-16,0 17 15,0-17 1,0 17 0,0-17-1,0 0-15,0-1 16,0 1-16,0-1 62,18 1-30,0-18 46,52 0-47,-52-18 0,-18-17 63,0 0-78,0 17-16,0 1 15</inkml:trace>
  <inkml:trace contextRef="#ctx0" brushRef="#br0" timeOffset="114271.99">11236 688 0</inkml:trace>
  <inkml:trace contextRef="#ctx0" brushRef="#br0" timeOffset="115634.56">11483 1005 0,'18'0'235,"-1"0"-220,1-17 1,-1 17 109,1-18-110</inkml:trace>
  <inkml:trace contextRef="#ctx0" brushRef="#br0" timeOffset="116469.1">11483 1147 0,'0'-18'63,"35"0"-48,-17 1 1,17 17-1,-17 0 1</inkml:trace>
  <inkml:trace contextRef="#ctx0" brushRef="#br0" timeOffset="125266.58">27023 900 0,'0'35'78,"0"-18"-62,0 19-1,53-19 110,53-17-109,-89 0 0,1 0 31,-1 0-16,1 18-16,-18 0-15,0-1 16,18 1 0,-18 0-16,0-1 15,0 19 1,0-1 0,0-18-1,0 19 1,0-19 15,0 1 0,-18-18 16</inkml:trace>
  <inkml:trace contextRef="#ctx0" brushRef="#br0" timeOffset="125735.67">26917 811 0,'35'0'63,"89"0"-47,-36-17-16,-53-1 15,-17 18 1,-1 0 62,89 0-62,53 0-1</inkml:trace>
  <inkml:trace contextRef="#ctx0" brushRef="#br0" timeOffset="126239.21">27605 653 0,'0'53'47,"53"123"-16,-36-123 0,-17 0 0,0-36 1</inkml:trace>
  <inkml:trace contextRef="#ctx0" brushRef="#br0" timeOffset="126700.24">27393 882 0,'0'-35'79,"71"17"-64,-36 0-15,-17 1 31,-1 17-15,1-18 0,17 18-16,0 0 15,1-18-15</inkml:trace>
  <inkml:trace contextRef="#ctx0" brushRef="#br0" timeOffset="127135.25">27852 582 0,'17'53'46,"1"35"-30,0-53-16,-18 36 16,17-53-16,-17 17 15,18-17 1</inkml:trace>
  <inkml:trace contextRef="#ctx0" brushRef="#br0" timeOffset="133232.31">27058 1358 0,'53'0'109,"18"0"-93,-36 0-1,-18-17 1,-34 17 187,-1 0-172,142 0 79,140 0-79</inkml:trace>
  <inkml:trace contextRef="#ctx0" brushRef="#br0" timeOffset="134328.63">30233 1676 0,'0'35'47,"0"0"-16,0-17 16,71 0-16,-36-1-15,-17-17-1,-1 0-15,1 18 31,-18-1 1,17 19-17,-17-19 17,0 19-17,0-19 16,0 1-15,0 0 15,-17-18 16,-36 17-31</inkml:trace>
  <inkml:trace contextRef="#ctx0" brushRef="#br0" timeOffset="134829.7">30251 1782 0,'0'-18'62,"53"0"-46,-53 1-16,17 17 15,1 0 17,17 0-1,-17 0 0</inkml:trace>
  <inkml:trace contextRef="#ctx0" brushRef="#br0" timeOffset="135966.37">30162 1587 0,'18'0'31,"0"53"-15,-18-35-1,0 0 1,17 17 15,-17-17 63,18 17-63</inkml:trace>
  <inkml:trace contextRef="#ctx0" brushRef="#br0" timeOffset="136554.44">30127 1623 0,'0'0'0,"18"0"32,17 0-17,0 0-15,18-18 16,18 18 0,-1-18-1,-17 1 1,-35 17 15</inkml:trace>
  <inkml:trace contextRef="#ctx0" brushRef="#br0" timeOffset="138952.34">11448 1482 0,'17'35'78,"36"53"-47,-35-53-31,17 18 32,18 0-17,-35-53-15,-1 18 16,1 0-1,17-18 1,0 0 0,1-36-1,-19 19-15,-17-19 32,0 1-17,0 17 48,0 1-32</inkml:trace>
  <inkml:trace contextRef="#ctx0" brushRef="#br0" timeOffset="139391.81">11518 1305 0</inkml:trace>
  <inkml:trace contextRef="#ctx0" brushRef="#br0" timeOffset="139967.68">11765 1376 0,'18'17'47,"17"-17"-32,-17 0 1,-1 0-16,1 0 16,0 0 93</inkml:trace>
  <inkml:trace contextRef="#ctx0" brushRef="#br0" timeOffset="140448.31">11836 1482 0,'17'0'31,"36"-18"-15,53 0 0,-18 1-1,-70 17 1,0 0-16</inkml:trace>
  <inkml:trace contextRef="#ctx0" brushRef="#br0" timeOffset="143433.25">12259 1094 0,'0'-36'47,"-53"36"-16,35 18-31,1 17 31,17 18-15,0-35-1,0 35 1,0-36 0,0 1-1,0 0 1,0-1 0,0 19-16,17-1 62,19 18-31,-19-53 1,1 0-17,0 0 1,-1 0-1,1 0 1,-18-18 15,18-17-15,-18 0 0,0-1-1,0 19 1,0-1-1,0 0 1,-18 1 15,0 17 1,1 0-17,-1 0 16,0 0-15,1 0 0,-1 0-1,0 0 95</inkml:trace>
  <inkml:trace contextRef="#ctx0" brushRef="#br0" timeOffset="149405.37">28240 582 0,'35'0'140,"-17"0"-124,17 0-16,-17 0 15,-1 0 1</inkml:trace>
  <inkml:trace contextRef="#ctx0" brushRef="#br0" timeOffset="150047.04">28240 653 0,'35'0'94,"53"-18"-63,-70 18-15,35 0 124</inkml:trace>
  <inkml:trace contextRef="#ctx0" brushRef="#br0" timeOffset="151217.47">28698 441 0,'-17'0'47,"-18"0"-32,-18 0 1,17 53 15,19 17-15,-1-34-16,18-19 15,0 1 1,0 0 0,0-1 15,0 1-15,0 0-1,0 34 1,0-16 15,0-19-15,18-17-1,17 0 1,18 0 15,-35 0-15,-1 0 15,1 0-15,-1-17 15,-17-1-15,18 0-16,-18 1 62,0-18-31,-18-18 1,1 35-17,-1 0 16,-17 18 1,17 0-17,-17 0 1,0 18 0,17 0-16,0-1 31</inkml:trace>
  <inkml:trace contextRef="#ctx0" brushRef="#br0" timeOffset="154247.03">30480 2205 0,'0'35'47,"0"71"-31,0 0-1,-18-106 110,-17 0-93,17 0-17,-17 0-15,18-18 16,-1 1 0,18-72-1,0 72 48</inkml:trace>
  <inkml:trace contextRef="#ctx0" brushRef="#br0" timeOffset="156295.16">30515 2293 0,'0'-18'93,"-53"54"-61,36-19-1,17 1-31,0 0 141,17-1-126,36-17-15,-17 18 16,-19-18 62</inkml:trace>
  <inkml:trace contextRef="#ctx0" brushRef="#br0" timeOffset="175903.58">26935 1147 0,'17'17'109,"1"1"-93,-18-1-1,17 1 1,-17 0 15,18-18-15,-18 17 31,35 19-32,-17-19 48,0 1-32,17 0-15,0-1-1,-17-17 1,-18 18 0,18-18 77,17 0-77,-18 0 0,1 0 124,0 0-124,-1 0 15,1-18 63,0 1-63,-1-1 157,-17 0-126,0 1-31,18-1 32,-18-17-47,18 17-1,-18 0 110,0 1-109,0-1 15,-18 1-15,0-1 77,1 0-77,-1 1 47,0-1-17,1 0-14,-1 1-17,0-1 1,1 0 15,-18 1 0,17-1-15,-17 0 15,-18 18 1,35 0-17,18-17 16,-18 17-15,1-18 93,-1 1-77,0-1-17,18 0 79,0-17-31,18 35-48,0 0 1,-1 0-1,19 0 1,-1-18 0,0 18-1,1 0 17,-1 0-1,-18 0-31,1 0 15,0 0 1,-1 0 0,1 0-1,0 0 32</inkml:trace>
  <inkml:trace contextRef="#ctx0" brushRef="#br0" timeOffset="177343.59">27517 758 0,'-18'18'32,"53"-18"-17,-17 0 1,0 0-16,-1 0 31,1 0-15,-1 0-1,1 0 1,17 0 0,1 0 15,-19 0-31,1 0 94,0 0-32,-1 0-46,1 0-1</inkml:trace>
  <inkml:trace contextRef="#ctx0" brushRef="#br0" timeOffset="180590.36">28363 5362 0,'-17'124'31,"-19"70"-15,-17 176 0,-52 71-1,69-194 1,-17 0 0,18 35-16,18-35 0,-54 300 15,71-88 16,0-212-31,0-71 0,0 141 32,0-105-17,18-88-15,-1-36 16,1 123 0,52 36-1,-17-106-15,-53 1 16,71 351-1,-36-316 1,-35-1-16,18 71 16,-18-70-16,53 264 15,35-71 1,-88-264 0,18-36-1,-18 1-15,17-18 16,124-36 31,18-52-32,70-18-15,336 0 16,35 18 0,-353 35-16,-71 0 15,71 0 1,-194 0-1,-18-70 48,18-336-32,-35 247-31,-18-53 16,0 36-1,0-36-15,0-282 16,0-35 0,0 35-1,0-35 1,0 353-16,0-36 16,0-176-1,0 35 1,0 177-16,-36-18 15,-52 18-15,70 52 16,-87-176 0,87 177-16,0 17 15,-105-247 17,35 141-17,0 36 1,17 35-1,0-35 1,1-1 0,-18 71-1,88 89-15,-18-1 16,0-17 0,18 17 46,-53-88-46,36 106-1,-1-17 1,1-1 0,-36-17 15,-18-1-16,-17 36 1,53 0-16,-1 0 16,1 0-16,-18 0 15,-88 0 1,88 0-16,-17 18 16,-1 0-1,0-1-15,19 1 16,-1-18-1,17 0 1,-87 0 0,-1 0-1,1-18 1,70 18 15,35 0 79</inkml:trace>
  <inkml:trace contextRef="#ctx0" brushRef="#br0" timeOffset="183063.92">494 8978 0,'0'71'47,"-53"229"-32,0 123 1,53 36 0,35-54-1,18 19 1,0-19 0,53-70 15,-53-176-31,17 0 15,54 105 1,-71-140-16,-18-36 16,89 194-1,-71-158-15,17 17 16,71 353 0,-88-335-1,0 52-15,0 248 16,0-89-1,-36-193 1,1-54-16,17-17 16,-35-18-16,18 0 0,-18-35 15,18-17 1,-18-1-16,17 35 31,1-52-31,-18 35 31,0 0-15,35-35 62,159-36-62,-53-35-16,89 35 15,264-70 1,-212 53-16,18-18 16,-89 18-16,36 17 15,-106-17 1,-17 17-16,-36-17 16,-35 35-16,-18-18 0,18 1 31,-18-1-16,-17 0-15,17 18 16,18-35 0,0-18-1,-18 18-15,-17 0 16,-18-1-16,35-52 16,-35 35-16,36 0 15,-19-88 1,1 71-16,-18-54 15,18-299 1,-18 35 0,-71-53-1,53 229 1,-17-17-16,-18-159 16,0 53 15,-17-36-16,-36 36 1,53 176-16,0 18 16,-18-229-1,36 70 1,18 159-16,-19 0 16,19-18-16,-1 18 15,-35-18-15,-17-70 16,17 70-1,17 18 1,1 35 0,35 88-1,-18-17-15,-17-35 16,0-1 0,-36-35-1,18 18 16,-17 0-31,35 52 16,-54-52 0,54 53-16,0 17 0,-36-17 15,18 17 1,-158 1 0,105 17-1,0 0-15,-123 0 16,35 0-1,88 17 1,35 1-16,-87-18 16,-36 0-1,123 0 1,0 0-16,-52 18 16,17 17 15,53-35-31,0 18 0,-53-18 15,54 35 1,-107 0 0,123-35-16,19 18 15,-71-18 79,52 0-78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30:46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6350 1464 0,'18'0'62,"-1"0"-30,1 71 15,-18-19-16,0-34-31,0 0 0,0 35 15,0-36 1,0 1 15,0 0-15,0-1 46,18 1 126,-1-18-157,18 0-15,-17-18-16,0 1 15,-1-1 1,1 0 0,17-17 31,-17 17-16,17 1-16,-17-1 1,-1 18 93,1 18 16,0-1-78,-1 1 0,1 0-16,0-1 1,-18 1-17,17 0 1,-17-1 31,0 1-32,18 17 48,0-17-32,-18-1-15,0 1 15,0 0-15,0-1 15,0 1 47,0 0-47,0 17-15,-18-17 31,0-18 15,1 17-30,-19-17-17,19 0 1,-1 0 46,0 0-15,1 0-31,-1 0-1,1 0 1,-1 0-16,0-17 16,1 17 15,-36-36 141,17 1-172</inkml:trace>
  <inkml:trace contextRef="#ctx0" brushRef="#br0" timeOffset="1058.58">6332 1429 0,'0'-36'47,"36"36"-16,-1 0-15,0 0 15,0 0-15,-17 0-16,0 0 15,-1 0 1,1 0 0,0 0-1,17-17 1,-17 17 0,-1 0-1,-17-18 1,18 18 15,35 0 0,-36 0 16,19-17-31,-19 17 78</inkml:trace>
  <inkml:trace contextRef="#ctx0" brushRef="#br0" timeOffset="7259.29">7091 1605 0,'-18'-18'47,"18"-70"-16,18 88-15,-1-17 0,1-19-1,0 19 48,-1 17-63,19-18 15,-19 0-15,19 1 32,34-36-17,-35 35-15,-17 1 16,0-1-1,-1 0 1,1 18-16,0-17 16,-1-1-1,-17-17 17,36 0-1,-19 17-16,1 18 1,-1-18 0,1 1-1,17-36 1,-17 35 0,17 0-1,-17 18-15,0-17 16,-18-1 62,35 18-62,0 0-16,-17 0 15,17-18-15,0 18 16,1-17 46,-19-1 48,1 18 30,17-17-108,18-1-17,-35 18 1,-1 0-1,1-18-15,35 18 94,-18-17-78,-17 17 171,-1 0-140,19-18-31,-1 0-1,0 18 1,1-17-16,-19 17 16,1-18-16,-1 18 15,36-18 1,-35 18-16,-18-17 16,71-1 46,17 1-31,-35-1-31,-36 18 16,1-18 15,35 18 16,17-17-31,-17 17-16,18-18 15,-18 0 1,-36 1 0,19 17 46,175 0-31,-158 0-15,71 0 0,-107 0-16,1-18 15,17 18 63,71 0-46,-88 0-32,17 0 78,53 0-47,-70 0 94,17 0-109,18 0 77,18 0-77,158 18 0,-35 17-1,-53-17 1,-106-18-1,-17 17 79,17-17-63,18 18 1,0 0-17,18-1 1,-18-17 0,-36 18-16,1-18 15,0 17 16,-1-17-15,18 0-16,1 18 16,52 0-1,-18-1-15,-34 1 16,-1 0-16,53-1 16,53 54 77,-88-54-77,0 1-16,-35-18 16,-1 18-16,1-1 109,88 36-78,-53 18 0,-36-53 1,36-1 15,-35 1-16,17-1-16,-17 1 1,-18 0 0,18-1-1,17 36 1,-17-35 0,-18 17-1,17-17-15,-17-1 16,18 1-1,-18 0 32,0-1-31,17 19 0,-17-19-1,18 1 1,-18 0-1,18-18-15,-18-36 266,0 19-250,0-19-1,0 19 1,0-1 0,0 0-1,0 1 1,0-18 31,0 17-16,0 0-15,0 1-16,0-1 31,0 0-16,17 71 298,1-35-297,-18 0-16,18-1 15,-18 1 1,17-1 15,-17 1 0,0 0-15,0-1 0,0 19-1,0-19 1,0 1-1,0 0 1,0-1 187,-70-17-172,52 0-15,0-17-16,1 17 16,-1-18-1,1 18 1,-1 0 0,0 0-1,-17-18 1,-36 1 15,36 17 0,0 0-31,0 0 16,17 0-16,-17 0 16,-18 0-1,17-18 1,19 18-1,-1 0 17</inkml:trace>
  <inkml:trace contextRef="#ctx0" brushRef="#br0" timeOffset="12761.64">8096 1288 0,'18'0'78,"-18"17"-62,-18 36 15,18 0-15,0-35-1,0 17 1,0-17 0,0 17-1,0 0 1,0 0 0,0-17-16,0 0 31,0-1-16,0 1 1,36 0 31,-19-1-31,18-17-1,-17 0 1,0 0 15,-1 0-15,1 0-16,17-17 31,-17 17 31,-18-18-30,0-17 77</inkml:trace>
  <inkml:trace contextRef="#ctx0" brushRef="#br0" timeOffset="13321.3">8149 1129 0</inkml:trace>
  <inkml:trace contextRef="#ctx0" brushRef="#br0" timeOffset="14177.84">8467 1341 0,'0'0'0,"53"0"47,-36-18-47,1 18 31,17 0-15,18 0 62,-35 0-16</inkml:trace>
  <inkml:trace contextRef="#ctx0" brushRef="#br0" timeOffset="14953.84">8431 1446 0,'0'0'0,"18"0"15,0 0 17,35 0-1,-36 0-15,18 0-1,-17 0-15,0 0 31,-1 0-15</inkml:trace>
  <inkml:trace contextRef="#ctx0" brushRef="#br0" timeOffset="19697.68">9049 970 0,'-18'18'94,"0"17"-63,18-17 1,-17 17-17,17-17 32,0-1-16,-18 36 1,18-35 15,0-1-16,0 1 0,0 0 219,0-1-234,0 1-16,0 0 31,35-36 281,-17 0-296,0 1 0,17-19-1,-17 36 17,-1 0-1,1 0 63,17 0-1,0 18-61,-17 0-1,17 17 0,-17-17 0,0-1 1,-18 19 14,17 16-14,-17-34 15,0 0-32,0-1 16,0 1-15,0 0 0,0 17 15,0-17 0,-53-1 0,18-17 1,0 0-17,0 0 79,-36 0-63,53-17-15,18-1-16</inkml:trace>
  <inkml:trace contextRef="#ctx0" brushRef="#br0" timeOffset="20635.23">8978 970 0,'0'-18'47,"71"18"-16,-1 0 1,-17 0-1,-18 0 0,-17 0 32,0 0-48,176 0 17,-177 0-17</inkml:trace>
  <inkml:trace contextRef="#ctx0" brushRef="#br0" timeOffset="21547.65">9719 988 0,'0'17'78,"0"1"-62,0 17-1,0 18 1,0-17-1,0-1 1,0-18 0,0 1-1,0 0 1,-18 17 0,18 0-1,0-17 1,0 0-16,-17 17 15,17-18 32,0 19-15,0-19-1</inkml:trace>
  <inkml:trace contextRef="#ctx0" brushRef="#br0" timeOffset="22249.59">9454 1199 0,'18'-35'31,"53"35"-15,-36 0 0,0 0 15,-17 0-31,-1 0 16,19 0-16,-19 0 15,19 0 1,17 0-1,-36 0-15,1 0 16,17-17 0</inkml:trace>
  <inkml:trace contextRef="#ctx0" brushRef="#br0" timeOffset="23031.64">10125 864 0,'0'53'94,"0"-18"-78,0-17-16,0 0 15,0-1-15,0 19 16,0-1 0,0-17-16,0-1 15,0 1 1,0 0-16,0-1 16,17 18-1,-17 1 16</inkml:trace>
  <inkml:trace contextRef="#ctx0" brushRef="#br0" timeOffset="24802.8">8537 2099 0,'0'18'94,"18"17"-78,-18-17-16,0 17 31,0 0-16,0-17 1,17 17-16,-17-17 31,0 17 1,18-17-17,0-1 1,-1 1-1,1 0 17,17-18-1,-17 0-15,0 17-16,-1-17 15,1 0 1,17 0-16,18-17 31,-53-19 110,0 1-126,0 17-15</inkml:trace>
  <inkml:trace contextRef="#ctx0" brushRef="#br0" timeOffset="25246.86">8520 1887 0</inkml:trace>
  <inkml:trace contextRef="#ctx0" brushRef="#br0" timeOffset="25778.41">8908 1976 0,'53'0'31,"-36"0"-31,89 0 15,0 0 1,-71 0 0,-17 0 31</inkml:trace>
  <inkml:trace contextRef="#ctx0" brushRef="#br0" timeOffset="26297.8">9084 2152 0,'18'-18'46,"52"1"-30,-35-1 0</inkml:trace>
  <inkml:trace contextRef="#ctx0" brushRef="#br0" timeOffset="27754.3">9507 1711 0,'-17'0'78,"-1"53"-47,18-35-15,-18 17-16,18-18 16,-17 36-1,17-17 1,0 17 0,0-36-1,0 18 1,0 1-1,0-19 1,0 1 0,0 17 31,0-17-1,17 17-30,19-35 0,34 35-1,-52-35 1,17 0 0,0 0-1,-17-17 1,-18-1-1,18 1 1,-18-1 31,0-17-31,0 17-1,0-17 1,0 17-1,0 0 1,-18-17 0,-35-18-1,36 53-15,-1 0 16,0 0-16,-17-17 16,17 17 30,-17 17-14</inkml:trace>
  <inkml:trace contextRef="#ctx0" brushRef="#br0" timeOffset="29418.67">12524 1517 0,'-53'35'78,"35"-35"-62,0 35 0,-17 1-1,17-19-15,1 19 16,-1-1-16,18 18 31,0-35-15,0-1-16,0 18 15,0 18 1,0 0 0,0-17 15,0-1-15,0-18-1,0 1 1,0 0-1,0 17 1,18 18 15,-1-53-15,-17 18 0,36 17-1,-1-35 1,18 0-1,-35 0 1,-1 0 0,19-18-1,-1 1 17,-35-1-1,0-17-16,0 17-15,0 0 16,0-17 15,0 0-15,0 17 0,0 1-1,-18-19 1,-17 1-1,-18 17 1,35 18 0,1 0 15,-1-17-15,0 17-16,1 0 15,-36 0 1,18 35 15,17-17-15,18-1 15</inkml:trace>
  <inkml:trace contextRef="#ctx0" brushRef="#br0" timeOffset="37980.71">8978 2134 0,'0'18'94,"18"-18"-78,-1 0-1,1 0 1,0 0-16,-1 0 31,19 0 32,17 0-32,-36 0 0,36 0-15,-35 0-16,17 0 47,-17 0-32,-1 0 142</inkml:trace>
  <inkml:trace contextRef="#ctx0" brushRef="#br0" timeOffset="44182.18">8237 2046 0,'36'18'78,"-19"70"-46,1-18-1,0 72 0,-18-125-31,17 1 16,-17 17-1,18-35 1,-18 53 78,17 35-63,1-35 0,-18-35-15,0-1 0,18 1-16,-18 0 46,0-1-14,17-17 61,195-70-61,-53 35-1,-106-1 0,0 19-15,0-1-1,35-35 1,-71 53-16,19 0 16,-1 0-1,0 0 1,-17 0-16,-1 0 16,1 0-1,17 0 1,36 0-1,0 0 1,-1 0 0,-35 0-1,1 0 17,-1 0-17,18 0 1,-36 0-16,19 0 15,17 0 1,-18 0-16,-17 0 16,-1 0-1,18 0 1,18 0 0,-17 0-1,-19 0 1,1-18 31,17 1-16,1-18 63,-19-1-79,-17 19 1,-17-36 0,-1-18-1,18 53 1,0 1-16,0-1 31,0 1-15,0-1-1,-18 0 17,18-17-1,0 17-16,0-17 1,-17 0 0,17 0-1,0-1 1,0 19-16,0-1 31,-18 0 0,0 1-15,18-19 0,0 1-1,0 18 17,0-1-17,0-17 1,0 17-1,0 0 32,0 1-31,0-1 0,0 0-1,0 1 1,0-1-1,-70 0 110,-1 18-109,36 0-16,17 0 16,1 0-1,-1 0-15,-17 0 63,-18 18-32,35 0 16,-17-18-16,-18 0-15,35 0-16,1 0 15,-1 0 1,-17 0 0,0 0-1,-1 17 1,19-17 0,-1 0 46,-17 0-31,-1 0 1,1 0-1,0 0-16,0 0 1,-1 0 0,19 0-1,-1 0 17,0 18-17,1-18-15,-36 0 31,0 0-15,35 0-16,-35 0 63,18 0-48,-35 0 1,34 0-1,19 0 32,-1 0-31,0 0-16,-17 18 16,-18-18-1,35 0-15,1 0 16,-18 0-1,17 0 64,-17 17-64,17-17 1,-17 18 15,17-18-15,0 18-16,1-18 15,17 17 1,-18-17 15,-17 18-15,0 0 15,17-18 32,0 0 62,18 17 0,0 1-110,18 17 1,0-17-1,-1-1 1,1 19 0,0-1-1,-1 0 1,-17-17 46,0-1-15,0 19-15,18-19-32,-18 1 46,0 0 1,-18-1-15,1-17 14,-1 0-14,18 18 30,0 0-15,0-1-31,0 1-1</inkml:trace>
  <inkml:trace contextRef="#ctx0" brushRef="#br0" timeOffset="49680.61">1023 6791 0,'0'0'0,"18"53"15,35 159 1,17-1-1,-52-70 1,-18-70 0,35 17-16,-17-17 15,-18-1-15,0 1 16,17-36-16,1 106 31,-18-88-31,18 0 16,-1 70-1,-17-52 1,18 35 0,-18-18-1,0 0 1,18 18 0,-1 0-1,1-71 1,-18-17-1,0-1 1,0 19 78,88-1-79,106-35 1,-35-53 0,-36 35-1,18-17 1,-88 35-16,-17-17 16,69-1-16,1 18 15,159-53 1,-177 35-16,18 1 15,70-19 1,-105 36-16,-1-17 16,1 17-16,70-18 15,0 0 17,0 1-17,0-18 1,-17 35-1,-1-36 1,-87 19-16,16 17 16,72-18-1,-71 18-15,0-18 16,35 18 0,-17-17-16,-19 17 15,107-36 1,-35 36-1,-36-17 1,-18-18 0,1 35-1,17-18 1,53 0 15,-70 18-31,17-17 16,-35 17-16,0-18 15,70-17 1,-105 35 0,17-18-1,18 0 17,-35 1-17,35-18 1,-36 17-1,54-17 1,-36 17 0,18 0-1,-35 18 1,-1-17 15,-17-1-31,18 18 16,70-18-1,-52 18 1,-19-17 0,-17-1 31,0-35-32,0 18-15,0 0 16,0-1-1,0-34-15,0 52 16,-17-35-16,-1 18 16,18-18-16,0-35 15,0 35 1,0 0-16,0-106 31,0 53-15,0 1-1,0-19 1,0 71 0,0-35-1,0 53 1,0-36-16,-18 18 16,1 0-1,-19-35 1,19 18-16,17 52 15,-36-70 1,1 53-16,35 17 16,-35-35-16,-18 18 15,0-18 17,18 17-17,-1 1 1,1-18-1,-18 0 1,36 36-16,-1-1 16,0 0-16,18 1 31,0-1-15,-17 18 15,17-17-16,-36-1 1,-52 0 0,-35-35-1,17 36 17,53 17-32,-18 0 15,19 0-15,16 0 16,1 0-16,17 0 15,1 0 1,-1 0-16,0 0 16,-34 0-1,16 0-15,1 0 16,-36 0 0,1 0-1,17 0 1,0 0-1,0 0 1,-35 0 0,35 0-1,0 0 1,18 0 0,0 0-16,-1 0 15,-34 0 1,52 0-16,-35 0 31,-35 0-15,17 17-1,36-17 1,-35 18 0,52-18-1,0 0-15,-35 18 31,-35-1-15,35 1-16,18-18 16,-53 35-1,70-35 1,-35 0-16,-53 18 31,53-1-15,1 1-1,34 0 1,-53-1 15,-52 1-15,70 0-16,0-18 16,18 0-16,-53 35 15,52-35-15,19 0 16,-54 18-1,36-1-15,0-17 16,-71 18 0,35-18-1,1 0 17,-19 0-17,36 17 1,-17 1-1,52-18 1,1 0-16,-19 18 16,19-18-16,-19 0 15,1 17-15,0 1 16,-36 0 0,36-18-16,0 17 15,-18 1 1,0 0-1,0-1 1,-18 1 0,54-18-1,-1 18 1,-35-1 15,36-17-31,-19 18 16,1-1-16,0 1 15,-18-18 1,18 18-16,17-18 16,-35 17-1,53 1 17,-35 17-1,-53-17-16,35 0 1,17-1 15,36 18 126,0 54-126,0-72-31,0 1 15,0 0 1,0-1 0,0 1 31,0-1-32,0 1-15,0 0 16,18 17-1</inkml:trace>
  <inkml:trace contextRef="#ctx0" brushRef="#br0" timeOffset="55829.61">12347 2452 0,'0'17'31,"71"-17"-15,17-17 0,-53 17-1,18-18 1,-18 18 0,-17 0-1,0 0 48,-18 35 62,-36-17-110,-16 17-15,34-17 16,-17 0 0,17-1-1,0-17 48,-17 0-48,17 0 79,18-17-78,0-1-16,36 0 15,-1 1-15,0-36 16,53 18 0,-70 35-16,17-18 15,18 0 1,-17 18-16,-1-17 15,-18 17 1,19-18 0,-36 36 109,0 17-110,-18-17-15,-35 17 16,-176 53 0,211-88-1,-17 18 1,176-18 156,-70-18-157,-36 18-15,-17-18 16,-1 1 62,1 34-31,-106 72-16,35-72-15,-18 1-1,1-1 1,52-17 0,124-35 93,105-18-93,-105 18-16,88 0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32:57.05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27781 3881 0,'0'17'125,"0"71"-109,18 71-1,0 0 1,-18-36 0,0-70-16,0-17 15,0-1 1,0-18-16,0 19 0,0-1 16,0 36-1,17-54 1,-17 18-16,18 18 31,-18-17-15,0 17-1,0 0 1,0 17 0,17 36-1,-17-53 1,0-18-16,0 0 15,0 1-15,0-19 16,0 19-16,0-1 16,0 0-1,0-17-15,0-1 32,0 1 186,0 17-202,0-17 15,0 35-15,0-18-1,71-17 267,-18-18-267,70 0 1,1 0 0,-36 0-1,-17 0 1,-18 0-1,-1 0 48,37-35-47,-1-1-1,53 36-15,106 0 16,-141-17-1,-18 17-15,88-18 32,-105 0-17,-1 1 1,36-1 0,18 0-1,-1 18 1,18-35-1,-88 35-15,18 0 16,-1-35-16,19 17 16,52 1-1,-106 17-15,18 0 16,53-36 0,-71 19-1,71-19 1,-18 19-1,53-1 17,-35 0-17,0 1 1,-89 17-16,-17-35 109,0-18-93,-35-124 0,0 107-1,0-54 1,17 36-1,0 53 1,18-1 0,0 19-16,-17-18 15,17 17-15,-18-17 16,18-36 0,0 53-16,-18-34 15,-17-19 1,35 0-1,-18 1 1,1 17 0,-1 0-1,1 18 1,-1-36 0,18 54-1,-18-1-15,1-35 16,-1 0-16,18 35 15,-18 1-15,1-36 32,17 35-32,-18 1 15,-35-72 1,35 72 15,-140 17 63,-195 0-78,106 0-16,0 0 15,71 17 1,158-17-1,-35 36 95,18-19-95,-36-17-15,1 0 16,17 18-16,-18-18 16,1 35-1,52-35-15,-17 0 78,-212 36-46,123-19-17,54 1 1,35-1-16,-54-17 141,-122 18-126,70-18 1,70 0-1,53 0 17,-17 18 124,-53-1-109,-71 19-16,142-36-31,-1 17 250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33:32.10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18062 1182 0,'18'-18'78,"-1"18"-15,1 18-47,-18 17-1,0 0 1,0 1-1,0-19 1,0 1 0,18 0 15,-18-1-31,0 18 31,0-17-15,0 0-16,0-1 15,0 1 1,0 0-16,0-1 0,0 19 31,0-1-15,0 0 0,17-35 218,1-18-218,0-17-1,-1 0 1,-17 17-16,18 1 15,0-1 1,-1 0 0,1 1 15,0-19-15,-1 19-1,-17-1 1,18 1 15,-1-1-15,1 0-16,0 18 109,-1 0-78,1 0 1,17 0-17,-17 0 1,17 0-1,-17 0 1,-1 36 0,19-19 15,-19-17-15,1 35 15,-18 1-16,0-19 1,18 1 0,-18 17 15,17-17-15,-17 0-16,0 17 15,0-18 1,18 1-1,-18 0 1,0-1 0,0 19-1,0-19 1,0 19 46,0 17-30,0-18-1,0-18-15,-18 1-1,-35 0 1,18-18-1,17 17 1,1-17 0,-1 0 31,1 0-32,-19 0-15,1 0 31,17 0-15,-17 0 156,17-17-172</inkml:trace>
  <inkml:trace contextRef="#ctx0" brushRef="#br0" timeOffset="1837.98">18168 1111 0,'35'-17'94,"54"-19"-63,-72 36-15,18-17-1,1-1 16,-19 0-15,1 1 31,0-1-16,17 0-15,0 1-16,-17 17 15,-1 0 1,1 0-16,0 0 16,-1 0 171,1 0-171</inkml:trace>
  <inkml:trace contextRef="#ctx0" brushRef="#br0" timeOffset="7085.9">19085 1429 0,'36'-36'94,"-1"19"-79,18-1 1,17-35-1,1 0 1,52-17 0,-105 52-1,0 1 1,-1-1-16,19-17 31,-19 17-15,1 0-16,17 1 15,71-54 1,-36 1 0,-52 52 15,17 0-15,1-17-1,-19 0 1,1 17-1,0 18 1,17-18 0,18 1-16,-36-1 31,54-17-15,-18 17-1,0 1 1,-18 17-1,18-18 1,-35 18 0,35 0 15,-18 0-31,0-18 16,18 18-16,-18 0 15,1 0-15,-1 0 16,18-17-1,-18 17-15,0 0 16,71-18 0,-53 18-1,71-18 1,-19 18 0,-16 0-1,16 0 1,-52 0-1,-35 0 1,17-17-16,-17 17 16,17 0-16,-17 0 15,-1-18 1,54 18 0,-53 0-16,17-17 15,18 17 32,106 0-16,-54 0 1,-87 0-17,0 0-15,-1 0 16,19 0-16,-1 0 15,88 0 1,-70 17 0,-17 1-16,69-18 31,-69 17-15,-1-17 30,-17 0-30,34 18 0,-34-18-16,0 0 15,-1 0 1,54 18 31,70-1-16,-88 1 0,-18-18 16,-17 0-16,0 0-15,-1 18-16,1-18 16,17 17-1,0-17 1,18 0 0,-35 18 30,70 17-14,-53-17-17,54 17 17,-72-35 30,54 35-31,-36 1 1,-17-36-1,17 35 0,-17-17-15,17-1 15,-17 18-15,-1-35 15,18 36-16,-17-19 1,0 19 0,-1-19-1,19-17 1,-19 18 0,1 17-1,0-17 1,-18 0-1,17-18 1,1 17 15,-18 18 1,17-17-17,-17 0 1,18-1-1,-18 1 17,0 0-1,18-1-15,-18 1 46,0 17-31,17-35 1,1 53-17,0-35 1,-18-1-16,17 1 15,1-53 345,-18 17-266,0 0-63,0 1-16,0-1 1,0 1 0,0-1 15,0 0 16,18-17-16,-18 17 0,0 1 63,0-19-63,0 19-15,17 52 171,-17 18-155,0 0-1,0-35-15,0 17-1,0-18 1,0 1-1,0 0 1,18-1 0,-18 1 31,0 0 109,-18-18-94,-35 0-46,-70 0 15,17 0-15,88 0-1,1 0 48,-1 0 46,-17 0-93,-36 17 0,54-17-1,-1 0 1</inkml:trace>
  <inkml:trace contextRef="#ctx0" brushRef="#br0" timeOffset="10182.84">20391 1058 0,'0'18'141,"0"17"-94,0-17-47,17 17 15,-17-17 17,0-1-17,0 1 1,0 0-1,18-1 1,-18 1 47,0 0-32,0-1 0,0 1-15,0 0 218,17-18-218,1-18-16,0 0 15,-1 18 1,1-17-16,0-1 16,-1-17-1,1 17 1,17 0 46,36 18-30,-54 0-1,1 0-16,17 0 48,-17 0-47,0 18 15,-1 0 0,1-1-15,0 1 15,-1-18-15,1 35 30,-18 1-14,0-19-17,0 1-15,0-1 63,0 1-48,0 0 1,0-1 0,0 1-1,0 0 17,0 17-1,0-17-16,-18-1 1,1-17 0,-1 0-16,0 18 15,1-18 1,-1 0 0,0 0-1,1 0 79,-1 0-63,-17 0 0</inkml:trace>
  <inkml:trace contextRef="#ctx0" brushRef="#br0" timeOffset="11405.89">20391 1005 0,'88'0'94,"-35"0"-63,-36 0 0,1 0-15,17 0-1,18 0 1,0 0 0,-18 0-1,-17 0 63,35 0-62,-35 0-16,-1 0 16,1 0 124</inkml:trace>
  <inkml:trace contextRef="#ctx0" brushRef="#br0" timeOffset="12618.98">21237 952 0,'18'-17'47,"17"34"-16,-35 19-15,0-1-16,0-17 16,0-1-16,0 1 15,0 0 1,0 17-16,0-17 16,0 34-1,0-34-15,0 0 16,0-1-1,0 1 17,0 0-1,18-1 0,-18 19 79,17-1-79</inkml:trace>
  <inkml:trace contextRef="#ctx0" brushRef="#br0" timeOffset="13570.84">21131 1147 0,'36'0'140,"-1"0"-108,-17 0-1,34 0-16,-34-18-15,35 18 32,-35 0-17,-1 0-15,19-18 32,-19 18-17,19 0 110,-1 0-109,-18-17-16</inkml:trace>
  <inkml:trace contextRef="#ctx0" brushRef="#br0" timeOffset="14142.16">21678 723 0,'18'71'62,"17"-1"-31,0 36-15,1-71 0,-36 18-1,0-35-15,0 0 16,17-1 0</inkml:trace>
  <inkml:trace contextRef="#ctx0" brushRef="#br0" timeOffset="62701.12">20479 1711 0,'0'35'125,"-18"1"-94,18 16-16,-18 1 1,18-17 0,0-19-1,0 1-15,0 17 47,0-17-31,0 35-1,0-36 1,0 1 0,0 17-1,18 1 17,0-19-17,-1 1 16,19-1 1,-19 1-1,36-18-15,-35 0-16,-1 0 15,19 0 1,-1 0-1,-17 0 17,-1 0 93</inkml:trace>
  <inkml:trace contextRef="#ctx0" brushRef="#br0" timeOffset="63621.96">20708 1940 0,'0'18'110,"0"0"-95,18 17-15,-18-18 32,0 1-1,17 17 0,1-35 0,0 0-15,-1 18 0,1-18 30,0 0-30,-1 0-16,18 0 31,-35-18 126</inkml:trace>
  <inkml:trace contextRef="#ctx0" brushRef="#br0" timeOffset="64117.5">20690 1782 0</inkml:trace>
  <inkml:trace contextRef="#ctx0" brushRef="#br0" timeOffset="65181.91">20937 1570 0,'18'53'47,"17"-18"-31,18-17-1,-18-1 1,-35 1-1,18 17 1,0 18 0,-1-18-1,1-35 1,-18 18-16,18 17 16,-18-17 15,17 0-16,-17-1-15,0 19 32,0-19-17,0 1 1,0 17 0,-35-17 46,17-1-31</inkml:trace>
  <inkml:trace contextRef="#ctx0" brushRef="#br0" timeOffset="66346.03">21431 1605 0,'18'18'62,"-18"35"-46,0-36-16,0 1 15,0 53 1,0-36 0,0 35-1,0-52 32,0 0 47,0-1-79</inkml:trace>
  <inkml:trace contextRef="#ctx0" brushRef="#br0" timeOffset="67129.42">21325 1782 0,'0'-36'31,"0"1"-15,53 17-1,18 18 1,-36 0 0,0 0-1,-17 0 1,17-17 0,-17 17-1,0 0 1,17 0 15,18 0-15,-36 0 140</inkml:trace>
  <inkml:trace contextRef="#ctx0" brushRef="#br0" timeOffset="67909.06">21802 1464 0,'17'-18'31,"19"36"-15,-36 0-1,17 17-15,-17 0 16,18 36 0,-18-18-1,0-36 1,0 1-1</inkml:trace>
  <inkml:trace contextRef="#ctx0" brushRef="#br0" timeOffset="69102.02">20955 2540 0,'0'53'47,"0"17"-16,0 1 0,0 0 0,35-54 1,1-17-1,-19 0-16,1 0 1,35 0 0,-36-17-1,1 17 1,-18-18 93</inkml:trace>
  <inkml:trace contextRef="#ctx0" brushRef="#br0" timeOffset="69574.48">20920 2417 0,'0'-18'32</inkml:trace>
  <inkml:trace contextRef="#ctx0" brushRef="#br0" timeOffset="70157.11">21237 2452 0,'35'0'62,"36"0"-46,-36 0-16,-17 0 15,0 0 1,-1 0-16</inkml:trace>
  <inkml:trace contextRef="#ctx0" brushRef="#br0" timeOffset="70717.5">21378 2522 0,'36'18'109,"17"-18"-93,-36 0-1</inkml:trace>
  <inkml:trace contextRef="#ctx0" brushRef="#br0" timeOffset="71679.66">21661 2311 0,'17'88'31,"1"-53"-16,-18-17 17,17-18 15,1 0-16,0 0-16,-1 0-15,1 0 16,17 0 31,-17 0 0,17 53-16,-35-36 0,0 19-15,0-19-16,0 1 16,0 17-1,0 0 32,-17 1-31,-19-1-1,19-35 1,-1 18 0,0-18 30,1-18-46</inkml:trace>
  <inkml:trace contextRef="#ctx0" brushRef="#br0" timeOffset="72189.03">21643 2346 0,'88'-88'31,"-17"70"-15,-36 0-16,0 1 15,0-1 1,-17 18-16</inkml:trace>
  <inkml:trace contextRef="#ctx0" brushRef="#br0" timeOffset="75979.03">24183 1711 0,'35'53'46,"-35"-18"-46,0 18 16,0-35 0,0-1 124,18-17-108,-1-17-17,19 17 32,-1 0-16,-17 17 1,17 19-1,-17-19 0,-18 1-15,17 17-1,-17 18 1,0-18-16,0-17 0,0 0 16,0-1-1,0 1 1,0 0-1,0-1 1,0 18 0,-17-17 15,-1-18-15,0 0-1,1 0-15,-19-35 63,36 17-48</inkml:trace>
  <inkml:trace contextRef="#ctx0" brushRef="#br0" timeOffset="76580.95">24148 1570 0,'0'0'0,"35"-18"16,-17 18-1,34 0-15,142-17 31,106-36-15,-141 35 0,-124 0-1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46:48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7232 3298 0,'0'18'62,"18"335"-31,-1-247-31,18 123 16,1 0 0,-19-140-1,-17-37 1,18-52 46,-18-264 1,0 70-48,0 88-15,-18 0 16,18-176 0,0 176-1,0 36 1,0 52 0,0 0 62,53 89-16,18 105-46,17-35-1,0 0 1,-52-88 0,-19 0-16,36 18 15,-35-36 1,-1-17 0,1-18 77,53-53-77,-54-53 0,1 18-1,-1-71 1,-17 53-1,0 53 1,0-17-16,0-18 16,18 17-1</inkml:trace>
  <inkml:trace contextRef="#ctx0" brushRef="#br0" timeOffset="552.16">7973 3492 0,'70'18'63,"89"-18"-47,-88 0-1,17 0-15,-35 0 16,-18 0-1,-17 0-15,-1 0 16</inkml:trace>
  <inkml:trace contextRef="#ctx0" brushRef="#br0" timeOffset="973.83">8079 3810 0,'17'0'47,"124"0"-31,-88 0-16,0 0 15,35 0 1,-70 0 78,17 0-94</inkml:trace>
  <inkml:trace contextRef="#ctx0" brushRef="#br0" timeOffset="1724.33">8978 3298 0,'0'36'31,"0"52"-15,0 0 0,0-53-16,18 1 15,-1-19 1,-17 1-16,53 0 47,36-1-32,-19-17 1,36 53 0,-18-35-1,-70-18 1,17 17 46,-35 19-46,18-1-16,-18 0 0,0-17 16,0 35-1,0 35-15,-36-35 16,1-18-16,0 0 15,0-35 17,-18 0-17,35 0 1,0 0 0,-17 0-1,17-17 16,1 17-15,-1-18-16,1 1 16,-1-1-16</inkml:trace>
  <inkml:trace contextRef="#ctx0" brushRef="#br0" timeOffset="2129.19">8925 3334 0,'0'-18'78,"194"18"-63,159 0 1,-18-18 0,-229-17-1,-88 35 1</inkml:trace>
  <inkml:trace contextRef="#ctx0" brushRef="#br0" timeOffset="3383.03">8079 7091 0,'53'-18'15,"-36"71"1,-17 0-1,18-18-15,-1 1 16,1-1 0,0 0-1,-1-35 17,19 0-17,-1 0-15,0 0 16,-17 0-16,-1 0 31,1 0 32</inkml:trace>
  <inkml:trace contextRef="#ctx0" brushRef="#br0" timeOffset="4124.08">8396 7320 0,'35'0'203,"36"35"-172,-53 54 1,17 52-1,-35-88-16,0 0 1,17-36-16,-17 1 16,0 35-1,0-36 1,0 1 0,0 17 30,-17-17-46,-1 0 32,-35-18-17,0 0 1,36 0 31,-36-18-32,-18-17 1,-70-1 0,106-17-16,17 53 15,-17-70 1</inkml:trace>
  <inkml:trace contextRef="#ctx0" brushRef="#br0" timeOffset="4663.51">8079 7073 0,'17'-35'172,"89"35"-157,-88 0-15,70 0 16,18 0-16,52 0 15,-87-18 1,-53 18 78</inkml:trace>
  <inkml:trace contextRef="#ctx0" brushRef="#br0" timeOffset="5198.09">9596 7161 0,'-177'106'31,"107"-18"-15,-1 1-16,0 16 15,19 37 1,-1-72-1,35-35-15,18-17 16,0-53 78</inkml:trace>
  <inkml:trace contextRef="#ctx0" brushRef="#br0" timeOffset="5555.74">9102 7073 0,'105'35'32,"-210"-70"-32,440 353 15,-194-212 1,-88-54-16,35 1 15,71 53 17,-142-88-17,1-18-15,17 0 63,54 0-63</inkml:trace>
  <inkml:trace contextRef="#ctx0" brushRef="#br0" timeOffset="6408.67">10407 6844 0,'0'106'94,"0"-18"-79,0 176 1,0 1-1,0-159-15,0-53 16,0 0-16,0-18 16,0-17-16,0-1 109,141-70-78,-35 36-15,158-54 0,-17 18-1,-194 36-15,-35 17 16,0 0-16,-18-18 109</inkml:trace>
  <inkml:trace contextRef="#ctx0" brushRef="#br0" timeOffset="6789.46">10830 7338 0,'0'88'31,"0"71"-15,0-89-1,0 18-15,0 1 16,0-36-1,18-18-15,-18-18 16,0 1 0,18 0-16,52-18 47,195-106-32</inkml:trace>
  <inkml:trace contextRef="#ctx0" brushRef="#br0" timeOffset="7239.82">12206 6967 0,'0'0'0,"-35"0"15,-36 71-15,18-18 16,-17 123 0,17-88-16,0 18 15,18 18 1,17-36-16,0-35 31,1-36-15,-1-52 62</inkml:trace>
  <inkml:trace contextRef="#ctx0" brushRef="#br0" timeOffset="7589.87">11642 7038 0,'35'0'15,"0"53"1,106 88-1,-17-18 17,17-70-17,-53 0-15,-35-35 0,53 17 32,-36 0-17,-34-17-15,-19-18 16,1 0-16,35 0 15,17 0 1,1-18 0</inkml:trace>
  <inkml:trace contextRef="#ctx0" brushRef="#br0" timeOffset="8377.76">13000 6826 0,'0'0'0,"0"-17"16,0-1-16,0 0 15,17-52 1,54 34 0,-18 36-1,-35 0-15,35 18 32,-18 70-17,-18 1 1,19-37-16,-36 195 31,0-141-15,-18-71-1,0-17 1,18-36 62,36-34-62,-1 52-16,18-18 15,17 18 1,-34 0-16,-1 0 16,18 141-1,-53-53 1,18 18 15,-18-53-15,0-18-1,0 1-15,-18-19 16,18 1-16,-53-1 16,-18-17-1,19 0-15,16 0 16,1 0-1,35-52 32,547-107-31</inkml:trace>
  <inkml:trace contextRef="#ctx0" brushRef="#br0" timeOffset="8873.01">15205 6738 0,'-53'53'62,"18"176"-30,35-123-32,-18-18 0,18-35 15,-18 35 1,18-70-16,-35 53 16,-18-213 77,18 90-93</inkml:trace>
  <inkml:trace contextRef="#ctx0" brushRef="#br0" timeOffset="9176.73">14746 6844 0,'18'0'47,"88"35"-32,105 71 1,-34-18-1,-124-35-15,35 0 16,-35-35-16,17-1 16,1 19-1,-54-36-15,36-36 63,36-70-48</inkml:trace>
  <inkml:trace contextRef="#ctx0" brushRef="#br0" timeOffset="10005.79">15998 6615 0,'0'-18'16,"0"-17"-1,0 17 1,0 0 31,89 54-16,-36 17-15,-36-1-1,1-16-15,-18-1 16,53 18 0,-53-18-1,-36 18 1,19-53-1,-71 0 1,-18 0 0,35 0-1,36 0 1,17 0 62,1 212-31,17-159-31,0 0-1,0-36 63,53-17-62,-18 0-16,-17 0 16,34 0-1,54 0 32,194 0-16,-18-35-15,-158 0-16</inkml:trace>
  <inkml:trace contextRef="#ctx0" brushRef="#br0" timeOffset="10389.44">17180 6509 0,'-17'35'31,"-19"124"1,36-106-32,-17 0 15,17-36-15,0 19 16,-18 34-1,18-52-15,0-1 16,-18 19 0,18-19-16,0 1 15,0 0 1,0-1 0</inkml:trace>
  <inkml:trace contextRef="#ctx0" brushRef="#br0" timeOffset="10774.58">16775 6685 0,'88'0'47,"141"71"-31,-53-1-1,-105-52 17,-53-18 15,-1 0-32</inkml:trace>
  <inkml:trace contextRef="#ctx0" brushRef="#br0" timeOffset="11638.55">17833 6121 0,'0'0'0,"0"123"31,123 195 0,-87-195-31,17-35 16,-18 106-1,-18-123 1,1-1 0,-18-34-1,0-19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49:56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8290 5750 0,'0'36'156,"0"69"-124,0-52-32,0 0 15,0-35 1,0-1-16,0 1 156,0 70-140,0-52-16,0-19 15,0 1 1,0 17 46,0-158 126,0 70-188,0-35 0,0-159 47,0 211-47,0 1 0,0 0 15,0 17-15,0 1 16,0-1 93,0 0-30,88 54-48,-52-1-16,52 71 1,-18-36 15,-34-35-31,-19-17 16,19 17 0,-19-17-16,1 0 140,-18-36-124,0-35-1,0 0-15,0-88 16,0-53 15,0 141-15,0-17 0,0 52-1,0 0 16,18 1-15,17 34 47</inkml:trace>
  <inkml:trace contextRef="#ctx0" brushRef="#br0" timeOffset="1063.45">9278 5433 0,'0'35'31,"-35"71"1,17-71-32,0 0 15,1 54 1,17-72-1,-18 1-15,1-18 141</inkml:trace>
  <inkml:trace contextRef="#ctx0" brushRef="#br0" timeOffset="1407.58">8978 5450 0,'18'-17'62,"105"70"-46,-35 17-1,-35-52 1,-35-18 0,0 18 62</inkml:trace>
  <inkml:trace contextRef="#ctx0" brushRef="#br0" timeOffset="1983.3">9613 5009 0,'-17'71'31,"-1"0"-15,0-19-1,1 1-15,17 71 16,0-71 0,0-18-16,0 18 15,35 106 17,0-124-17,-17 0 1,-1-17-1,19-18 17,-1 0-17,0-18-15,-17 1 16</inkml:trace>
  <inkml:trace contextRef="#ctx0" brushRef="#br0" timeOffset="3008.17">9895 5345 0,'0'17'94,"36"195"-63,-36-194-31,0 34 32,0-157 93,0-89-94,0 158-31,0-34 15,0 34 1,0 19 0,0-1 31,53 18-16,0 35-16,-1 18 1,1-17 0,-17 34-1,17 1 1,-36-54 0,1 1-16,-18 0 15,17-71 95,-17-53-95,0-18 1,0 19-1,0 52 1</inkml:trace>
  <inkml:trace contextRef="#ctx0" brushRef="#br0" timeOffset="3468.82">10601 5203 0,'53'0'78,"35"0"-62,-53 0-16,1 0 16,-19 0-1,1 0 1,17 0 15</inkml:trace>
  <inkml:trace contextRef="#ctx0" brushRef="#br0" timeOffset="3821.83">10918 4904 0,'18'-18'15,"0"18"1,35 106 0,0 17-1,-18-35 1,-18-35 0,1-35-1</inkml:trace>
  <inkml:trace contextRef="#ctx0" brushRef="#br0" timeOffset="4201.29">10971 4410 0,'53'35'0,"-106"-70"0,230 123 15,-89-18 1,18 1-16,-18 35 16,18-18-16,-53-35 15,53 159 1,-89-177 0,1 35-16,-18-52 15,0 53 1,0-1-1,0-35-15,0 1 16,0 17-16</inkml:trace>
  <inkml:trace contextRef="#ctx0" brushRef="#br0" timeOffset="8984.06">10178 5821 0,'0'0'0,"35"0"0,35 0 31,19 0-15,-54 17-16,18 19 15,35 17 1,-53 17-16,-17-17 16,17 124-1,-17-125 1,0 1-16,-18 18 16,0-18-16,0 17 15,0 1 1,0-53-1,0 17-15,0-18 16,0 1 62,-71-106-62,36 53-16,-1-18 15,-34-18 1,52 54 0,18 69 62,0 72-63,0-54 1,18-52-16,-18 0 16,17 17-16,1-17 15,0-18 1,-1 0-16,19 0 16,34 0-1,-17-53 1,-35 35-1,17 0 1,-17 1 0,-1 17 15</inkml:trace>
  <inkml:trace contextRef="#ctx0" brushRef="#br0" timeOffset="10774.81">10707 8555 0,'17'17'78,"-17"36"-63,18 36-15,-18-19 32,0 18-17,0-52-15,0-1 16,0 35 0,0-34-16,0-19 31,18 1 31,-1 0-30,-17-36-17,0-123 1,-17 88-1,-1-70 1,18 70-16,0 17 16,0-17-16,0 36 15,0-54 1,0 54-16,0-19 31,0 19 0,0-1 1,18 18 15,52 53-32,-34-18-15,-19 0 16,36 1-16,-18-1 15,36 71 1,-53-88-16,-18 34 16,35-16-1,-18-19 48,1-34-16,0-142-16,-18 106-31,0 18 0,0-1 16,0 1-1,0 18-15,0-1 16,0 0 15,0 1-15,0-1-16</inkml:trace>
  <inkml:trace contextRef="#ctx0" brushRef="#br0" timeOffset="11400.69">11730 8431 0,'17'0'31,"-17"18"-15,0 53-1,-17-1-15,-1-52 16,-17 70 0,17-70-16,1 17 31</inkml:trace>
  <inkml:trace contextRef="#ctx0" brushRef="#br0" timeOffset="11685.92">11518 8449 0,'18'-18'46,"52"36"-30,-34 0 0,-1 17-16,71 35 31,-53-34-15,-36-19-16,-17 1 62</inkml:trace>
  <inkml:trace contextRef="#ctx0" brushRef="#br0" timeOffset="12119.98">12100 8167 0,'0'35'32,"0"0"-32,-17 18 15,17 53 1,0-35-16,0-18 16,0-1-16,70 72 46,-17-53-30,-35-54-16,17-17 63</inkml:trace>
  <inkml:trace contextRef="#ctx0" brushRef="#br0" timeOffset="12966.88">12365 8396 0,'0'18'62,"0"70"-46,0-53-16,0 0 15,17 36 1,1-36 0,0-88 77,-71-194-61,53 159-32,-18 0 31,18 53-15,0 17-1,0 1 32,53 52-31,0 53-1,35 18 1,-70-71-16,0 0 16,17 36-1,0-18 1,-17-53 62,-1 0-62,36-71-1,-35-35 1,-18 18-1,0 35 1,0 18 0</inkml:trace>
  <inkml:trace contextRef="#ctx0" brushRef="#br0" timeOffset="13301.1">12965 8326 0,'17'0'47,"54"0"-32,-54 0 1,1 0 15,53-18-15</inkml:trace>
  <inkml:trace contextRef="#ctx0" brushRef="#br0" timeOffset="13633.98">13194 8061 0,'18'35'47,"70"142"-31,-71-142-1,-17-17-15,18 17 16,0 18 0,-1-18 15,1 18-31,0-53 0</inkml:trace>
  <inkml:trace contextRef="#ctx0" brushRef="#br0" timeOffset="14000.78">13370 7743 0,'0'0'0,"88"36"16,-52 17-16,17 35 15,52 124 1,-34-54-1,0-34 1,-71-107 0,0 19-1,0-1-15,0 0 16,0-17-16,0-1 16</inkml:trace>
  <inkml:trace contextRef="#ctx0" brushRef="#br0" timeOffset="18801.18">10971 9402 0,'0'0'0,"0"17"15,36 54 1,87-1 0,54 18-1,-54-17-15,18 17 16,230-17 0,-72 17-1,-158-88 1,-17 0-16,-18 0 0,-53 0 15,-18 0-15,0 0 16,89-141 15,-54 0-31,18 35 32,1 0-17,-54 18 1,0 53-1,-17-36 1,0 0 0,-1 19-1,-17 34-15,0 0 16,0 1 0,-17 34 140,-1 19-141,-35-19-15,35-17 16,-17 0 0,17 0-16,1 0 31,17-17-15,0-36-1,35-18 1,0 18-1,18 0-15,0 0 16,-18 18 15,-17 35 1,17 18-17,1 17 1,17 0-16,-53-17 15,0 0 1,35-18 78,0-106-79</inkml:trace>
  <inkml:trace contextRef="#ctx0" brushRef="#br0" timeOffset="23300.97">13123 5891 0,'0'53'109,"0"-17"-93,0 87 0,0-70 15,0-35-31,0-1 31,0-105 94,0-18-109,0 71-1,0 17-15,0-17 16,0 17 0,0 1-1,0-1 32,0 0-31,18 18-1,0 18 1,35 17-16,-36-17 16,18 17-1,1-17 1,-19 0-16,-17 17 16,18-18-1,17 36 1,-17-35-1,0-18 48,17-35-32,-35-53-15,0-89-1,0 36 1,0 106-16,0 0 16,0-1-1,35 36 48,53 36-63</inkml:trace>
  <inkml:trace contextRef="#ctx0" brushRef="#br0" timeOffset="23808.31">14093 5803 0,'-35'0'47,"0"0"-31,17 35-16,1 18 0,-1 0 31,0 0-15,18-35-1,-17-1 1</inkml:trace>
  <inkml:trace contextRef="#ctx0" brushRef="#br0" timeOffset="24150.62">13847 5874 0,'52'70'63,"-16"-34"-48,-19-19 1,1 1 62,0-18-62</inkml:trace>
  <inkml:trace contextRef="#ctx0" brushRef="#br0" timeOffset="25100.34">14164 5715 0,'18'-18'47,"17"159"-31,-35-52-1,18-36 1,-18-36-1,0 1-15,0-36 125,0-70-109,0 53-16,0-1 16,0-52-1,0 71 1,0-1 0,17 0 15,36 18-16,-35 0 1,52 71 0,-17-36-1,-17 0-15,69 89 32,-87-106-17,0-18 1,35-18 62,-53-158-47,0 52-15,0 106-16,0 1 31</inkml:trace>
  <inkml:trace contextRef="#ctx0" brushRef="#br0" timeOffset="25483.41">14817 5627 0,'70'0'78,"-52"0"-62,17 0-16,-17 0 15,35 0-15,0 0 31,-18 0-15</inkml:trace>
  <inkml:trace contextRef="#ctx0" brushRef="#br0" timeOffset="25850.18">15152 5397 0,'35'71'78,"-17"-18"-62,-18-35-16,17-1 16,-17 1-1,0 0-15,18-1 16,-18 1-1,0-1 17</inkml:trace>
  <inkml:trace contextRef="#ctx0" brushRef="#br0" timeOffset="26383.64">15399 5239 0,'0'0'16,"35"0"-16,18 0 0,-18 0 16,18 0-1,-35 0-15,17 35 16,36 53 0,-1 36-1,-52-54 1,-1 71-1,-17-88 1,-17 18 0,-71-36 15,-124-17-15,0-18-16</inkml:trace>
  <inkml:trace contextRef="#ctx0" brushRef="#br0" timeOffset="26917.88">14252 5450 0,'-35'0'15,"70"0"-15,-123 18 16,70 17 0,18 1-16,-17 52 15,17 0 1,0 0-1,0-35 1,0-18 0,0-17-16,0 35 15,35 17 17,-35-34-32,35-1 0,-17 36 15,17-36 1,18 0-16</inkml:trace>
  <inkml:trace contextRef="#ctx0" brushRef="#br0" timeOffset="28391.42">14305 7514 0,'0'0'0,"71"88"0,52 36 15,36 52 1,-53-105 0</inkml:trace>
  <inkml:trace contextRef="#ctx0" brushRef="#br0" timeOffset="29527.41">14464 7726 0,'35'17'47,"71"125"-31,0-19-1,0-35-15,105 89 16,-87-107 0,-1-17-16,36 18 31,-71-54-31,0-17 16,36 18-1,-106-18-15,-1 0 0,18 0 16,1 0-16,-19-18 15,36-35 1,-17-17 0,52-36-1,-53 18 1,-17 17-16,-1 18 16,1-53-1,17 18 1,-35 71-1,18-1-15,-18 0 0,-35 71 94,-1-17-78,-34-1-16,34-18 15,-16 1-15,34-18 32,0-18 15,18 1-32,0-54 1,0 36-16,36-53 15,-1 53-15,53-36 16,18 18 0,-89 53-1,1 0 32,70 71-31,-52-18-16,-1-18 15,-17-18-15,-18 1 16,17 0-16,-17-1 31,18 1 16</inkml:trace>
  <inkml:trace contextRef="#ctx0" brushRef="#br0" timeOffset="31573.32">16210 5980 0,'0'17'62,"0"89"-46,0-71-1,0 1 1,0-89 140,0 0-140,0 35-16,0 0 15,18 1 1,-18-1 0,0 1-1,17 17 32,19 0-31,-19 0-16,1 0 15,0 17-15,-18 1 16,35-18 78,0-53-79,-35 18-15,18-18 16,-18-53 0,0 88-1,0 1 1,17 17-16</inkml:trace>
  <inkml:trace contextRef="#ctx0" brushRef="#br0" timeOffset="32366.51">16792 5609 0,'-70'0'47,"17"159"-31,35-124-16,0 18 15,1 0-15,-1-35 31</inkml:trace>
  <inkml:trace contextRef="#ctx0" brushRef="#br0" timeOffset="32700.76">16563 5715 0,'53'18'31,"53"70"-15,-53-71 0,-18 1-16,-18 0 15,1-18-15,17 17 63,36-17-48,-36 0 1,-17 0-16</inkml:trace>
  <inkml:trace contextRef="#ctx0" brushRef="#br0" timeOffset="33072.24">17039 5292 0,'0'35'31,"0"18"-15,0 0-16,0-18 16,0 53-1,0-17 1,18-36-16,-1 18 31,54 18-15,-53-54-16,35 1 15,-1-18 1</inkml:trace>
  <inkml:trace contextRef="#ctx0" brushRef="#br0" timeOffset="33916.42">17321 5468 0,'0'18'47,"53"105"-31,-35 1-1,0-107 17,-18 1-17,0-53 79,-36-142-78,19 107-1,17 52 1,0 0-1,0 1 17,17 17-17,36 0 1,35 0 15,-70 0-31,17 17 0,18 36 31,-17-17-15,-19-19-16,1-17 31,17 0 47,0-247-46,-35 212-32,0-18 15,0 35 17</inkml:trace>
  <inkml:trace contextRef="#ctx0" brushRef="#br0" timeOffset="34399.98">17868 5309 0,'71'0'47,"35"-17"-32,-54-1 1,19 18 0,-53 0-1,-1 0-15,19 0 16</inkml:trace>
  <inkml:trace contextRef="#ctx0" brushRef="#br0" timeOffset="34748.96">18256 5045 0,'18'0'32,"0"0"-17,17 53 1,-35-36-16,17 19 15,1-1 1,-18-18-16,18 1 0,-1 17 31,1 1-15</inkml:trace>
  <inkml:trace contextRef="#ctx0" brushRef="#br0" timeOffset="35136.94">18045 4745 0,'176'53'31,"-105"-18"-31,-318-123 0,723 282 16,-282-88-16,-71-18 16,-17 0-16,-18-17 15,36 52 1,-107-70-1,-17-18 1,18 1-16,-18-19 16,0 54 15,0-18-31,0 17 31</inkml:trace>
  <inkml:trace contextRef="#ctx0" brushRef="#br0" timeOffset="36981.25">16916 7549 0,'-18'18'16,"18"17"0,0 18-16,35-17 15,1 16-15,34 37 16,1 16-16,17-16 16,0-19-16,-17-34 15,34 34-15,19-17 16,-36-35-16,-17-18 15,17 17-15,18-17 16,211-53 0,-211-35-1,-71 0 17,1 35-32,-36 0 15,17-70 1,-17 34-1,0 37-15,0-1 16,0 17-16,0-17 16,0 18-1,-17 18 1,-36 52 62,-35 53-62,-54-53 15,72-17-15,52-18-16,1 0 15,-1-18 32,18-105-31,0 88-16,0-18 15,88-53 1,-17 53 0,-36 35-1,0 1-15,1-1 16,-19 18 15,107 88-15,-54 0-1,18 18-15,18 18 32,-71-107-32,1 19 15</inkml:trace>
  <inkml:trace contextRef="#ctx0" brushRef="#br0" timeOffset="40498.87">18450 6279 0,'18'0'31,"-18"283"0,0-160-31,0 89 31,0-195-15,0 1-16,0-53 109,-18-89-93,1 89 0,17 0-16,-36-18 15,36-18-15,-17-17 32,-1-18-17,18 36-15,0 17 31,0 35 63,53 36-78,-35-1-16,-1 1 15,-17 0-15,18-18 79,52 53-64,-52-36-15,17 19 16,1-1-16,17 18 15,35 0 1,-53-18 0,-17-17-16,-1-1 15,1 1-15,17-1 16,-17-17 93,0-194-77,-18 124-32,-36 17 0,19-53 31,17 53-16,0 36 1,0-1 31,0 0-31</inkml:trace>
  <inkml:trace contextRef="#ctx0" brushRef="#br0" timeOffset="40993.36">19509 6174 0,'-53'35'16,"-88"177"0,105-177-1,-17 53-15,18 0 32,17-17-32,1-36 0</inkml:trace>
  <inkml:trace contextRef="#ctx0" brushRef="#br0" timeOffset="41265.83">19121 6403 0,'176'35'63,"-35"18"-48,-106-53-15,1 18 16,-1 17 0,-17-35-1,-1 18-15,18-18 32,18 0-17</inkml:trace>
  <inkml:trace contextRef="#ctx0" brushRef="#br0" timeOffset="41690.93">19897 5821 0,'0'-18'31,"-18"18"-31,0 88 16,1 53-1,17 1 1,0-19 0,0-52-1,53-18 1,-36-18-16,1 0 16,-18-17-1,18-1-15,34-17 31,19 0-15,-36 0-16</inkml:trace>
  <inkml:trace contextRef="#ctx0" brushRef="#br0" timeOffset="42487.83">20179 6121 0,'0'-18'16,"0"36"15,0 88-15,0-18-1,18 18 1,-18-89 0,0-52 77,-36-177-61,36 124-17,-17 35 1,17 18 15,53 35 0,-1 0-15,19 35 0,35 18-1,-106-35-15,17-1 16,1 1-16,17 17 15,-17-35 1,0 0 47,17-123-32,-35 70-31,18-18 15,-18-52 1,0 70 0,0 35-1,0-17 1</inkml:trace>
  <inkml:trace contextRef="#ctx0" brushRef="#br0" timeOffset="42848.86">20779 5803 0,'17'18'47,"19"-18"-31,34 0-1,-35 0-15,1 0 16,-19 0-1,1 0 1</inkml:trace>
  <inkml:trace contextRef="#ctx0" brushRef="#br0" timeOffset="43148.85">20990 5292 0,'36'53'31,"-19"17"-15,18 1-16,1-1 15,34 1 1,-70-54 0,18 1-16,-18 0 31,18-18 0</inkml:trace>
  <inkml:trace contextRef="#ctx0" brushRef="#br0" timeOffset="43441.91">21131 5151 0,'0'-18'16,"124"106"0,-1 36-1,18-1-15,89 177 16,-54-88 15,-123-124-31,-35-71 16,-1 107-1,-17-36-15,0-35 16,-17 53-16</inkml:trace>
  <inkml:trace contextRef="#ctx0" brushRef="#br0" timeOffset="44949.11">19103 7602 0,'70'0'31,"195"141"-15,-141-52-16,70 52 16,158 35-1,-122-52-15,-19-19 16,301 72-1,-212-89-15,-53-35 16,476 35 0,-406-88-1,-140-70 1,-54-89 15,-52-35-15,-71-88-1,0-54 1,-36 195-16,19-17 16,17 52-1,0 53 1,-18 35 46,-52 142-46,-54 17 0,-35 0-1,89-123 17,35-18-17,17 0 16,0-18-15,18 0 0,124-158-1,-71 123 1,105-88 0,-87 106-1,0 35 1,-36 0-1,53 52 1,-17 1 0,-19 18-16,-16-53 15,-1 17 1,-17 0-16,-1-17 31,-17-36 16</inkml:trace>
  <inkml:trace contextRef="#ctx0" brushRef="#br0" timeOffset="45598.36">22860 6350 0,'0'35'46,"71"106"-30,-1 18 0,36-71-1,-36-17-15,-17-53 16,18-1-16,0 1 16,87-18-1,-122 0-15,-1 0 16,18-88-1,-18-142 1,-35 160 0,0-18-16,0-18 15,-88-18 17,17 54-17,1 34 1,34 36-1,19 0 1,-36 0-16,18 0 16,-54 0-1,-34 36 1,88-19-16,-1 1 16,19 0-1,17-1 32,0 19-31,0-19-1</inkml:trace>
  <inkml:trace contextRef="#ctx0" brushRef="#br0" timeOffset="47249.63">24165 5874 0,'0'158'47,"-106"283"-15,71-299-17,35-195 79,-17-230-94</inkml:trace>
  <inkml:trace contextRef="#ctx0" brushRef="#br0" timeOffset="47483.35">23848 5750 0,'353'477'31,"334"-1"0,-263-247-15,-336-194-16,-35 1 15,-18-19 1</inkml:trace>
  <inkml:trace contextRef="#ctx0" brushRef="#br0" timeOffset="49639.85">24007 5715 0,'0'0'15,"-18"-18"-15,0-35 0,-17 18 16,0 0-16,-18 0 16,-71-89-1,89 89-15,-194-212 32,123 123-32,-141-140 0,-18-1 31,54 124-16,34 35 1,107 89-16,-1 17 16,-123 0-1,0 123 1,88-35-16,18 1 16,-35 87-1,105-158-15,0-1 16,18-52 31,-300-300-32,54 123 1,-54 106 15,-35 89-15,52-1-1,160 18-15,52 0 16,-70-53 0,35 35-1,18-17-15,-71-53 16,-211 17 0,158 19-16,-17 16 15,53 36-15,-107 0 16,178 0-1,87 18 1,-70-18 31,-36 0-31,54-18-16,-160-35 31,54 53-31,70 0 0,-123 0 31,0 89-15,176-89-1,-18 17-15,-17-17 16,-88 0 0,-54 0-1,-140-70 1,105 34-1,142 36 1,87 0 0,1 0-16,-35 0 15,17-17 1,-18 17-16,-211-53 31,-88 17-15,123 1-16,35 0 0,36 35 15,-54 0 1,124 0 0,18 18-16,53-18 15,-89 17 1,-70 1 0,18-18-16,35 0 15,-159 0 1,-17 0-1,175 0-15,37 0 16,-160 0 0,159 0-1,-35 0-15,0 0 0,-35 17 16,-477 89 15,424-17-31,17-54 16,-300 159-1,1 0 1,282-106-16,-1 53 16,-211 88-1,-53-35 1,318-105-16,70-19 16,53-17-16,-35 53 15,18-35 1,52-36-16,-17 0 15,35-17-15,0-1 16,0 1 0,-36-194 62,-17 52-63,-17 36-15,35 17 16,-1 36-16,19 17 16,-36 107 31,35 87-32,18-88-15,0-35 16,0-18-16,35 54 15,159-36 1,53-53 0,-53 0-1,0-53 17,-141 35-32,-17 0 0,-1 18 15</inkml:trace>
  <inkml:trace contextRef="#ctx0" brushRef="#br0" timeOffset="55299.31">8308 5168 0,'0'-17'31,"-18"17"-15,1 0 0,-19 0-16,-17 35 15,53-18 1,-35 19-16,-53 34 31,53-34-31,17-1 0,0-18 16,1 1-1,-19 35 1,1 0 0,18 0-1,-1 17 1,18-17 0,0 0-1,0 53 1,0-53-1,18-18 1,17 1 0,0 16-1,-35-34 1,35 17-16,36 36 16,-36-36 15,36 18-16,-1-18 1,19 18 0,-1-35-1,-53 0-15,0-1 16,1 1-16,-19-18 16,36 35-1,0-17-15,-35-1 16,70 1-1,-35 0-15,-18-1 16,18 1-16,18-18 16,-36 18-16,71-1 15,17 1 1,54 17 0,-19-35 15,-70 0-31,-17 0 15,-18 0-15,-18 0 16,53 0 0,36 0-1,-71 0-15,0 0 16,70-17 0,-88-1-16,1 18 15,-1-18-15,18 1 16,35-1-1,0 0 1,-17 1 0,17-1-1,-35 0 1,-18 1-16,53-1 31,-17-17-15,-36 35-16,36-18 15,-18-17 1,0 17-16,-18 1 16,71-19-1,-53 19-15,17-1 16,-17 1-16,35-1 16,-17-35-1,-18 35 1,-18 1-1,18-36 1,35 0 0,-70 35-1,17-17-15,0 0 32,-35 17-32,18 18 0,17-53 31,-35 18-16,18 17 1,17-52 0,-17 34-16,17-34 31,-17 17-15,-18 0-1,17-18 1,1 36-1,0-35 1,-18-1 0,0 53-16,17-87 15,-17 69 1,0 1-16,0-18 16,0-141 15,0 123-16,-35-34 1,0 69 0,35 19-16,-35-36 15,-1 18 1,1-18-16,0 17 16,-1 1-16,-34 0 15,-54-53 1,89 52-16,0 1 15,-18-53 1,18 70-16,17 18 16,-35-17-16,0-1 15,-17 18 1,-36-18 15,53 18-15,-18 0-1,1 0 1,34 0-16,1 0 16,-106 0-1,123 0-15,-52 0 16,-36 0 0,53 0-16,-17 0 15,-54 36 1,-88 16-1,54 19 1,87-53 0,-52 17-1,87-17 1,19-18 0,-19 17-1,-87 54 16,52-54-31,36 1 16,-18 35 0,36-53-16,-19 18 0,36-1 15,-53 19 1,-17 16 0,17-16-1,-18-19 1,18 36-1,18-35 1,0 0-16,0-1 16,-18 18-16,17-17 15,-16 0 1,16-1 0,1 1 15,17-18-16,-17 18 1,-35-1 0,52-17-16,-17 0 15,-36 36 1,-17-36 0,35 17-16,35-17 15,-52 18 1,34-18-1,19 0-15,-18 0 32,-1 0-17,19 0 1,-19 0-16,-69 18 31,69-18-15,19 0-1,-19 17-15,19-17 47,-19 18 0,19-1-31,17 19-16,17 52 15</inkml:trace>
  <inkml:trace contextRef="#ctx0" brushRef="#br0" timeOffset="57748.01">13811 7814 0,'0'0'0,"-35"-18"16,0 1-16,-36-19 16,18 19-16,-123-54 31,88 54-16,17-19 1,-35 1 0,18 17-1,17 18-15,1 0 16,-1 0-16,-17 0 16,-35 0-1,-1 0 1,71-17-16,18 17 15,17-18-15,-17 18 16,0 0 0,0 0-16,17 0 15,-53 0-15,-34 0 16,34 0 15,0 18-15,1-1-1,52 1-15,-17 0 16,-71 17 0,88-17-16,-34-1 15,16 1-15,-34 0 16,34-1-16,1 1 16,-53 17-1,53-17-15,-18 17 16,-88 18-1,70-35 1,53-18-16,-34 35 16,-1-18-1,-18 19 1,-17-1 15,17-17-31,18-1 0,18 1 16,0 17-1,-18 1 1,18-19-16,-1 18 16,-34 36-1,70-53 1,-71 35 0,54-18-1,-36 18 1,35-18-1,-17 18-15,0-18 16,17 0 0,18 1-1,0-19-15,0 1 16,0 0-16,0 17 16,0 0-1,0 89 1,18-71-16,17-18 15,159 159 1,-106-124 0,18-17-1,0 36 1,35-54 0,0 0-1,35 18 1,-70-18-16,-35-35 15,123 18 1,-18 35 0,-105-53-1,17 18-15,-35-18 0,88 17 32,-88-17-32,158 35 31,-16-17-16,-54 0 1,17-18 0,-52 0-1,-18 0 1,36-18 0,-36 0-16,-17 1 15,176-54 1,-142 54-16,-16-1 15,52-53 1,-106 54-16,18-18 16,17-36-1,-34 36 1,17-18 15,-18 0-15,-35 18-1,0-36 1,0-17 0,0 35-16,0-18 15,0 18-15,0 18 16,0-18-16,0 0 16,0-17-1,-18 17-15,1 35 16,-19-17-16,19-18 15,-19 0 1,1 18 0,0 0-1,-18-54 1,35 72 15,1-1-31,-1 0 16,18 1-1,0-89 32,0 53-31,0-18-16,18-34 0</inkml:trace>
  <inkml:trace contextRef="#ctx0" brushRef="#br0" timeOffset="59564.97">14146 4992 0,'0'0'0,"-35"-18"47,0 1-15,0-1-32,17 18 15,-17-18-15,-54 18 16,-52 0-1,71 0-15,-18 0 16,-71 0 0,88 0-16,-17 0 15,-18 18 17,18 0-32,0 34 31,0-16-16,-1 52 1,37-53-16,-1 0 16,17 1-16,1-1 15,0-17-15,-18 17 16,18 18 0,17-18-16,-35 18 15,53 18-15,0-36 16,-18 35-16,18 19 15,0 34 1,0-35 0,0-17-1,0 17 1,36 0 0,34 18 15,1 0-16,-36-71-15,0 18 0,54 0 32,-1-18-17,-35 1-15,17-19 0,-17 1 16,141 52 0,-35-52-1,35 0 1,-35 17-1,-18-35 1,-35 0 0,52 18-1,-69-18 1,-37 0-16,143 0 16,-143 0 15,37-18-31,-54 0 0,53-52 31,36 17-15,-72 35-1,54-17 1,-35 17-16,17-35 16,-17 18-16,-18 17 15,35-70 1,-35 35-1,17 0 1,-35 18 0,-17 0-16,35-53 15,0 35 1,-35 17-16,70-69 31,-35 34-15,-18 18-1,0 0 1,-17 0 0,17 36-1,-35-19 1,0 1-16,0 0 16,0-71-1,-70-70 1,34 123-16,1-18 15,-53-17 1,53 17-16,-1 36 16,-158-35-1,18 52 1,0-17 15,52 35-31,-17 0 16,-141 0-1,-1 0 1,142 0-16,53 0 16,18 0-1,34 0 1,19 17 0,-1 1-1,-70 70 1,-18 124-1</inkml:trace>
  <inkml:trace contextRef="#ctx0" brushRef="#br0" timeOffset="71197.75">23513 6315 0,'0'0'0,"-36"123"0,-87 89 31,88-159-16,17-36 17,-35-175 30,18 105-46,-1 0-1,19 70 64,-1 19-48</inkml:trace>
  <inkml:trace contextRef="#ctx0" brushRef="#br0" timeOffset="78164.39">17480 12259 0,'0'18'16,"0"158"0,0-88-1,0 18-15,0-35 16,18 70-1,17 0 1,-35-71 0,18 1-1,-18-36 1,17-17 15,1 0 0,17-18 32,-17-18-32,0-17-15,-18-195 15,0 124-31,0 1 16,0-1-16,0-18 15,0-52 1,0 88 0,0 52-16,0 19 15,0-1 110,17 36-94,18 35-31,-17-18 16,70 53 0,71 53-1,-124-105 1,36 52 0,-54-71 15,1-17-16,0 18 1,-1-18 93,1 0-93,0 0-16,-1-53 0,-17 36 16,18-54-1,53-141 1,-54 18 0,1 18-1,-1 70 1,1 35-1,-18 54 1,53-1 62,0 18-78</inkml:trace>
  <inkml:trace contextRef="#ctx0" brushRef="#br0" timeOffset="78638.72">19262 11818 0,'0'35'31,"-18"18"-15,-70 124-1,35-89-15,35-35 16,-35 88 0,36-71-16,-1-34 15,0-19 1</inkml:trace>
  <inkml:trace contextRef="#ctx0" brushRef="#br0" timeOffset="79012.8">18927 12136 0,'88'141'62,"35"-36"-46,-17-16 0,0-1-1,-71-53 1,-17-17-16,17-1 31,18-17 16,-35 0-31,52-35-1</inkml:trace>
  <inkml:trace contextRef="#ctx0" brushRef="#br0" timeOffset="79996.78">19720 11836 0,'18'0'31,"35"141"-15,-36-53-16,1 0 15,17 18 1,1-35-16,-36-19 16,35 19-1,-35-53 1,0-1-16,18-17 0,-1 18 94,1-36-79,-18-17-15,0-36 16,0-52 0,0 52-16,-18 1 15,1 17-15,-1-35 16,-17 35-16,35 18 15,-18-18 1,18 35 0,0 36 77,123 35-77,-34 17-16,-36-35 16,158 107-1,-87-72-15,-71-35 16,70 54 0,-70-54-16,-53-18 15,18 1 1,-1-18 46,19 0-30,-36-53-32,0-53 0,0 1 15,-53-266 16,-36 212-15,72 106-16,-1 36 0,18-1 31</inkml:trace>
  <inkml:trace contextRef="#ctx0" brushRef="#br0" timeOffset="80496.45">21096 11765 0,'18'18'32,"35"-18"-17,35 0-15,0-18 16,-17 18-16,17 0 16,-18 0 15,-17 0-16,-17 0 1,16 0 0,-34 0-1</inkml:trace>
  <inkml:trace contextRef="#ctx0" brushRef="#br0" timeOffset="80815.88">21766 11395 0,'36'158'47,"122"266"-16,-122-336-31,17-17 16,0 52-1,-53-105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57:09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23283 6032 0,'0'230'31,"-53"70"-15,0-177-16,36-70 15,-18 18 1,17-18 0,0-36 46</inkml:trace>
  <inkml:trace contextRef="#ctx0" brushRef="#br0" timeOffset="262.77">22878 6227 0,'17'0'15,"36"88"-15,0 0 16,106 0-16,-53-53 16,17 18-16,-88-35 15,1 0 1</inkml:trace>
  <inkml:trace contextRef="#ctx0" brushRef="#br0" timeOffset="5493.77">24430 4710 0,'0'105'78,"0"195"-47,0-229-31,0-18 0,0 17 16,0-34-1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53:37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3916 7302 0,'0'89'109,"0"140"-78,0-141-15,0 0 0,0-35-1,0-35 1,17 0-16,-17 17 156,0 0-109,0-70 78,0-18-109,0-71-1,0 36 1,0 35 0,0 18-1,0 0-15,0 0 0,0-18 31,0 35-15,0-17-16,0-1 31,0 19 1,0-1-1,18 53 141,0 1-157,88 122 1,-18-16 0,-53-90-16,0 19 15,36 35 1,-36-53-1,-17-36 79,-1-17-47,-17-35-31,18-35-1,17-72 1,-35 90-16,18-1 16,0-106-1,-1 35 1,-17 89-16,0 0 15,18 0 1</inkml:trace>
  <inkml:trace contextRef="#ctx0" brushRef="#br0" timeOffset="6819.57">6332 4304 0,'0'159'78,"0"-54"-62,0-16-16,0-19 16,0 89-1,0-71-15,0-35 16,0 0-16,0-18 15,0-17-15,0-53 125,0-36-109,0 18-16,0 0 16,0-17-16,0 34 0,0-34 15,0 35 1,0-107 0,0 90-1,0-19 1,0 53-1,0 1 1,0-1 0,0-35-1,0 18 1,18 17 0,17 1 15,18 17 0,18 0-15,-18 17-16,-36 1 0,54 35 15,35 53 1,0 17 0,-36 18-1,1-70 1,-54-36-1,1 0 1,0-70 78,-1-212-63,-17 53-15,0 71-1,0 34-15,0 36 16,0-17 0,0 52-1,18 18 63,123 0-62</inkml:trace>
  <inkml:trace contextRef="#ctx0" brushRef="#br0" timeOffset="7335.25">7585 3828 0,'-18'0'46,"-17"123"-30,17-70-16,1 70 16,-36 36-1,35-88-15,-17-1 16,17 19 0,-17-37-1,-1-87 79,36 0-94</inkml:trace>
  <inkml:trace contextRef="#ctx0" brushRef="#br0" timeOffset="7719.22">7232 4110 0,'35'17'78,"124"89"-47,-141-106-31,-1 0 16,1 18 31,0 0-32,-1-18 1,18 17 0,1-17-1</inkml:trace>
  <inkml:trace contextRef="#ctx0" brushRef="#br0" timeOffset="8854.44">7902 3757 0,'0'71'47,"0"123"-31,0-124 0,0 1-16,0 70 15,0-53 16,0-70-15,0-1 0,0-158 77,0-123-61,0 140-17,0 71 1,0 36 0,0-1-16,0 0 31,88 36 63,1 88-79,-1-36 1,-35 19-1,-18-72 1,0 54 0,-35-54-1,18 1 79,-18-177-47,0 89-31,0-54-1,0-34 1,0 122-16,0 1 15,0 17-15,0 1 16,35-1 62,-17 36-78</inkml:trace>
  <inkml:trace contextRef="#ctx0" brushRef="#br0" timeOffset="9386.34">8520 3792 0,'35'18'62,"229"-18"-30,-228 0-17,-1 0 1,0 0-1</inkml:trace>
  <inkml:trace contextRef="#ctx0" brushRef="#br0" timeOffset="9799.79">9013 3422 0,'36'70'78,"52"160"-62,18 87 0,-18-87-1,-53-160 1,-17-35 0</inkml:trace>
  <inkml:trace contextRef="#ctx0" brushRef="#br0" timeOffset="20526.22">5151 5768 0,'0'0'0,"17"-18"15,107-70 1,-1 18-1,-17 17 1,35 0 0,35-36-1,-87 54 1,16 18 0,54-36-16,18 0 0,193-18 15,-141 18 1,-88 18-16,1 35 15,-54-18 1,106 1 0,-106-1-16,-17 0 0,17 18 15,-35 0 1,17-35-16,142 0 16,-18-18-1,-35 53 1,-1-18-1,-52 18 1,-18 0-16,89 0 16,-36 0-1,-88 0-15,-18 0 16,18 18 0,-18 0-1,-35-1-15,89 54 16,-54-18-1,0 17 1,36 71 0,-54-35-1,1-71 1,0-17-16,-18 0 31,0-1 0,0-140 79,17-71-79,-17 176 0,18 1 47,35 70-62,-36-18 0,1 18-16,17 0 15,1 70 1,16-70 0,-52-18 15,0-17 47,-70-18-62,17 0-16,-35 0 15,35 0-15,0 0 16,18 0-16,17 0 15,0 0 1,1 18 234</inkml:trace>
  <inkml:trace contextRef="#ctx0" brushRef="#br0" timeOffset="23135.94">9842 7020 0,'18'18'78,"-18"17"-63,0 36-15,0-18 16,0 105 0,0-87-16,18 17 15,-1-53-15,-17 18 16,0 36-1,0-142 126,0 17-125,0-17-1,0 18-15,0-35 0,0 17 16,0-18 0,-35-88-1,35 71 1,-18 35-1,18 36 1,36 52 125,-1 18-126,106 88 1,-35 0 0,-35-53-1,-19-35 1,-34-35-16,0 17 15,-18-105 110,-36-283-93,19 229-32,-1 54 15,18-71 1,0 88 0,0 35-16</inkml:trace>
  <inkml:trace contextRef="#ctx0" brushRef="#br0" timeOffset="27121.46">11553 4198 0,'36'229'63,"-19"1"-48,1-177-15,-18 17 16,18-35 0,-18 1-1,17-19 63,19-70-46,-36-123-17,0 17 1,0 71 0,17-35-1,-17 87 1,0 19-16,18 17 15,17 0 17,18 0-17,-35 0-15,35 0 16,17 70 0,-35-17-16,18 18 15,53 52 1,-71-70 15,-17-35 32,0-18-48,-1-53-15,1-35 16,0-71-1,-18 106-15,0 0 16,0 0 0,17 18-16</inkml:trace>
  <inkml:trace contextRef="#ctx0" brushRef="#br0" timeOffset="27620.28">12788 4022 0,'-35'88'78,"-53"88"-62,70-123-1,-17 18 1,17-54-1</inkml:trace>
  <inkml:trace contextRef="#ctx0" brushRef="#br0" timeOffset="28007.49">12524 4127 0,'194'195'94,"-89"-54"-79,-52-88 1,-35-36 0,0-17-16</inkml:trace>
  <inkml:trace contextRef="#ctx0" brushRef="#br0" timeOffset="28919.43">13017 4039 0,'18'71'32,"17"70"-17,-17-88 1,17 35-16,-17-53 16,-18 1-16,18-1 15,-18-17 1,-36-142 93,-34-105-78,70 193-15,-18 1-16,18 0 16,0 17 62,53 18-47,-18 36-31,36 16 0,-36-34 16,0 53-1,18 52 1,-35-105-16,17 17 16,-17-17-1,17-18 48,0-18-48,-35-52-15,0-89 16,0-18 0,0 124-1,0 1-15,0 16 0,0 19 16</inkml:trace>
  <inkml:trace contextRef="#ctx0" brushRef="#br0" timeOffset="29350.89">13635 3951 0,'35'35'78,"89"-52"-63,-71-1 1,-1 18-16,19-18 16,-53 1-1,17 17 1,-17-18 0,-1 1-1,1-1-15</inkml:trace>
  <inkml:trace contextRef="#ctx0" brushRef="#br0" timeOffset="29633.86">14287 3387 0,'18'-18'31,"17"71"-15,1 70 0,52 19-1,-35-54 1,-36-53-16,1 0 16,17 1-16,-35-19 15,18 18-15,-18-17 31</inkml:trace>
  <inkml:trace contextRef="#ctx0" brushRef="#br0" timeOffset="31212.54">11042 6032 0,'0'0'0,"0"-88"16,18 53-16,17-18 16,35-70-16,-17 70 15,71-71 1,-36 18-16,18 18 15,-53 18-15,-18 17 16,212-141 0,-88 141-1,-53 18-15,140-36 16,1 53 0,-141 18-1,35 0-15,89 0 16,-36 36 15,-141-36-31,35 17 0,71 1 31,-54 35-15,-16 0-16,-72-53 16,107 88-1,-54-18 1,-17 1-1,-35-18 1,17 17 0,0-17-1,1 18 1,-19-36 0,1-35 46,0-17-46,-18-107 15,0 18-15,-18 53-16,18-17 15,-18 35 1,18-1-1,0 19 32,0-1-15,18 18-17,17 18-15,89 105 31,-54-52-15,-17 17 0,-35-53-16,-1 0 15,1 54 1,0-19 0,-18-52-16,0-1 15,-18 36 32,-176-88-31,88 17-1,-123-17 1,176 35 0,18 18 62,35 35-47,17 17-15,-17-52-16,18 0 15</inkml:trace>
  <inkml:trace contextRef="#ctx0" brushRef="#br0" timeOffset="37551.83">15875 7003 0,'18'0'78,"-1"88"-47,-17-35-31,0 17 16,0 1 15,0-54-31,0 36 31,0 18-15,0-53 0,0-1 15,0-70 109,0 0-124,-17-35 0,-1 0-1,-35-35 1,53 87 0,0 19-16,0-19 31,0 1-16,0 17 17,18 1-17,35 17 17,-36 0-17,1 0 1,35 0 15,-36 0-31,36 17 16,-17 1-16,-19 0 15,54 35 1,-36 0 0,-35-36-16,18 1 0,17 17 31,-17-17-16,-1-1 157,19-17-156,-19-35-16,1-18 0,0-35 16,-1 35-1,1 18 1,-18 17-1,0 1 1,0-1 0,17-17-1</inkml:trace>
  <inkml:trace contextRef="#ctx0" brushRef="#br0" timeOffset="41166.92">16298 5556 0,'0'18'31,"36"-18"-15,17-88 0,-18 17-1,0 18 1,0-17-1,1 17-15,17-18 16,-18 18 0,53-53-1,-53 71-15,1 0 16,-1 0-16,35-36 16,-70 53-16,18 18 15,158-88 16,-34 53-31,-1 0 32,-71 17-32,18 0 15,18 18 1,88-35 0,18 35-1,0 0 1,-54 0-16,-52 0 15,106 0 1,-71 0 0,-88 0-16,35 0 15,18 0 1,53 53 0,-89-35-1,36 17 1,35 0-1,53 18 17,-106-18-32,1-17 15,-1 35-15,0-18 16,-17 1 0,-36-36-16,0 35 15,18 0 1,-18-17-16,18 35 15,0-18-15,71 71 16,-1-18 0,-52-18-1,-1 19 1,18-19 0,-70-34-1,0-19 16,-1-17 32,1 0-47,0-70 15,-36-19-16,-17-16 1,-1 34 0,1 18-1,0 18 1,17 0 15,18 17-15,0 88 124,53 36-124,-35-70-16,17 16 16,-17-16-1,17-1-15,-17-17 0,17 88 32,0-54-17,-123 37 141,-18-19-140,18-35-16,88-17 16,-35 17-1,-1-35 95,-70-158-110</inkml:trace>
  <inkml:trace contextRef="#ctx0" brushRef="#br0" timeOffset="42166.3">17798 3969 0,'0'106'63,"53"158"-32,-53-229-31,0-17 0,0 17 16,17 1-1,1-72 79,-18-175-78,-18 122-16,18 37 15,-17-90 1,17 90 0,0 34-1,17 0 48,71 54-48,-52-1-15,-1 53 16,71 35 0,-89-87-16,19-1 15,-36-17-15,17-18 16,36-36 62,-35-105-62,-18 88-16,0-70 15,0 52 1,0 54-1,18-1 17</inkml:trace>
  <inkml:trace contextRef="#ctx0" brushRef="#br0" timeOffset="42651.78">18927 3722 0,'-18'-18'32,"-35"18"-17,-106 124 1,53-1-1,53-35 1,53-70 0</inkml:trace>
  <inkml:trace contextRef="#ctx0" brushRef="#br0" timeOffset="42983.06">18486 3634 0,'35'35'47,"35"88"-47,-17-87 16,35 52 15,-70-71-31,-18 1 16,35 0-1,-17-1 1,0 1 15</inkml:trace>
  <inkml:trace contextRef="#ctx0" brushRef="#br0" timeOffset="43850.06">19085 3545 0,'0'36'31,"0"105"-16,0-71 1,0 1-16,0 52 16,18-17-1,-18-88 1,0-1 0,0-34 62,0-54-63,0 18-15,-18-70 16,1 35 0,17 52-16,0 1 0,0 18 31,0-1-16,0 0 1,0 1 15,35 17-15,-17 0 0,34 35-16,-16 0 15,-19 18-15,54 71 16,-36-89-1,-17 0-15,35 18 16,-36-18 15,1-17 32,17-106-48,-35 17-15,0-17 16,0-53 0,0 88-1,0 35 1</inkml:trace>
  <inkml:trace contextRef="#ctx0" brushRef="#br0" timeOffset="44166.3">19685 3581 0,'0'17'63,"18"1"-47,-1-18-1,19 0 1,-1 0 15,53 0-15,-35 0-16</inkml:trace>
  <inkml:trace contextRef="#ctx0" brushRef="#br0" timeOffset="44516.92">20108 3210 0,'141'353'63,"-105"-265"-48,-19-17-15,1-18 0,35 53 32,-18-18-17,-35-71-15,18 1 16,17 17-1,-17-35 1</inkml:trace>
  <inkml:trace contextRef="#ctx0" brushRef="#br0" timeOffset="46111.59">21960 6862 0,'0'123'47,"0"-52"-31,0-1-16,0 54 15,0-54 1,0-35 0,0-17-16,0 0 15,18-18 32,0-36-16,-18-193-15,0 17 0,0 54-1,0 69 1,0 54-1,53 35 48,52 106-47,-52-53-1,-17 18-15,34-19 0,-35-16 16,1 34-1,-1-34-15,0-1 32,-17-18 15,17-34-32,-17-160 1,-18-17-1,0 89-15,0 52 16,0-18 0,0 53-16</inkml:trace>
  <inkml:trace contextRef="#ctx0" brushRef="#br0" timeOffset="47332.58">22931 5768 0,'0'-35'31,"0"-18"-31,0 0 16,17-106-1,18 88 1,142-158-1,-54 106 1,1-1 0,17 18-1,106-17 1,-88 70 0,-18 0-16,264 0 15,-17 18 1,-282 35-1,53 0-15,123 0 32,-105 0-32,34 0 0,-34 0 15,-1 0 1,230 18 0,-265-1-16,-71-17 15,19 35 1,34 54-1,-70-54 1,18 18-16,-1 106 16,18-89-1,-35-17-15,-17 18 16,-1-36-16,-18-17 16,54 52-1,-53-70 1,-1 18-1,1-18 64,-18-106-64,0 35-15,0 1 16,0 17-16,0-35 15,0 35-15,0 17 16,0-16 0,35 210 62,159 142-47,-158-265-31,-19 1 0,1-1 31,-18-17-15,0 17 0,0-17-16,0-1 15,-18 36-15,1-53 16,-36 35-1,-36 1 1,72-19 0,-1-17-1,-52 0 17</inkml:trace>
  <inkml:trace contextRef="#ctx0" brushRef="#br0" timeOffset="48300.78">24342 4092 0,'0'106'63,"0"-18"-47,0 0-1,0-70 1,0 0-1,-36-124 79,1-194-63,35 247-31,0-88 16,0 123 15,0 1-15,0-1 15,18 18-15,-1 0-16,19 0 15,34 18 1,-17 52-16,-18 18 16,1-17-1,34 0 1,-52-54-16,17-52 109,-35-124-93,0 0 0,0 54-1,0 69-15,0 1 16,0 17-1,18 1 17</inkml:trace>
  <inkml:trace contextRef="#ctx0" brushRef="#br0" timeOffset="48718.95">25259 3581 0,'-53'17'31,"0"36"-15,-18 71 0,19-71-1,34-18 1,0-17-1,18-1 1,0 1 15</inkml:trace>
  <inkml:trace contextRef="#ctx0" brushRef="#br0" timeOffset="49082.82">24959 3598 0,'0'-17'31,"35"34"-15,-17 54-16,17-36 15,0 0-15,1 1 16,70 17-1,-89-36-15,1 1 16,0 17 0,17-17-1,-18-18 1</inkml:trace>
  <inkml:trace contextRef="#ctx0" brushRef="#br0" timeOffset="49967.3">25435 3510 0,'0'35'32,"0"54"-17,18 34 1,-18-35-1,18-52-15,-18-19 16,0 1 15,0-106 63,-36-53-78,1 52-16,17 36 15,1-52 1,17 69 0,0 19 62,17 34-63,36 36 1,106 124 0,-124-124-16,18 17 15,0-35-15,-35 1 16,-1-19-1,1 1 1,0-124 78,-18-123-63,0 193-31</inkml:trace>
  <inkml:trace contextRef="#ctx0" brushRef="#br0" timeOffset="50316.51">26229 3563 0,'18'0'110,"35"0"-95,-18 0-15,0 0 16,0-18-16,1 1 16,-1 17-16,36-53 15,-36 35 1</inkml:trace>
  <inkml:trace contextRef="#ctx0" brushRef="#br0" timeOffset="50598.38">26652 3210 0,'18'106'62,"35"18"-46,0 17-1,17-18 1,-17-70 0,-17 35-16,34-35 15,-35 35-15</inkml:trace>
  <inkml:trace contextRef="#ctx0" brushRef="#br0" timeOffset="51560.85">12224 9790 0,'0'0'0,"0"194"31,0 70-15,0-123-16,0 36 15,0 140 1,0-193-16,53 17 15,70 282 1,-70-229 0,71 229-1,-72-105 1,1 52 0,-53-176-1,0 18 1,0-159-1,0 35-15,0-35 32,0-18-32,-17-17 15,-1 0-15,0-18 32,-34-18-17,34 18 1,-17-141-1,17 35-15,0 53 16,-35-88 0,18 18-1,35 70 1</inkml:trace>
  <inkml:trace contextRef="#ctx0" brushRef="#br0" timeOffset="51872.85">12453 12012 0,'0'0'0,"18"-35"16,-1 17-1,89-17 1,0 35-16,17-18 16,107-17-1,-89 17 1,-88-17 0,-36 35-1,1-35 1,-18-18-1</inkml:trace>
  <inkml:trace contextRef="#ctx0" brushRef="#br0" timeOffset="52165.89">13282 11236 0,'18'123'63,"17"1"-48,-17-71-15,-1 35 16,1-53-16,0 1 16,34 52-1,-34-71 1,70-17-1,-17 0 1,17-123 0</inkml:trace>
  <inkml:trace contextRef="#ctx0" brushRef="#br0" timeOffset="52484.28">13794 11112 0,'0'106'62,"0"106"-46,0-141-1,0-19-15,0 19 16,17-36-16,1 18 31,-18-35-31,18-1 16,-1-17 15,1 0-31</inkml:trace>
  <inkml:trace contextRef="#ctx0" brushRef="#br0" timeOffset="53104.3">14041 10936 0,'35'176'47,"-35"-105"-31,35 53-1,-17-54 1,-18-52-16,0-1 15,0 1 1,0 0 47,0-36-48,0-35-15,0-141 16,0 35-1,0 124 1,35 0 15,-17 17-31,-1 18 16,19 0 0,34 88-1,-35 18-15,36 18 16,17 17-1,-35-18 1,-35-105-16,-1-18 16,1 17 31,35-69-32</inkml:trace>
  <inkml:trace contextRef="#ctx0" brushRef="#br0" timeOffset="53464.78">15258 9454 0,'-18'142'16,"-17"16"-1,-18-17-15,35 353 16,18-17 0,0-160-1,159-35 1,-53-105-1,-36-107 17,-34-35-32,34-17 0,36 17 31,-53-35-31,53 0 16,-18-17-16,0-19 0</inkml:trace>
  <inkml:trace contextRef="#ctx0" brushRef="#br0" timeOffset="54265.86">16051 10301 0,'0'53'47,"0"35"-32,53 124-15,-35-177 16,35 194-1,-36-158 1,-17-18 0,18-35 31,0-18-32,-1-53-15,-17-106 16,0 18-1,0 0-15,-35-159 32,17 176-17,18 107 1,0-1 0,36 18-1,-19 0-15,54 18 16,-18 17-16,70 88 15,-34-34-15,34 16 16,18 1-16,-70-17 16,17-1-16,-18-18 15,19 18 1,-54-52-16,-17-36 16,-1 17-1,1-17 1,17-158-1,-17-178 17,-18-52-17,0 106 1,0 229-16,0 0 16,0 18-1</inkml:trace>
  <inkml:trace contextRef="#ctx0" brushRef="#br0" timeOffset="56881.75">7761 11518 0,'18'0'31,"-18"124"-16,-18-54-15,0 54 16,18 52 0,0-17-16,0-18 15,0-71-15,0 19 16,0 34 0,0-88-1,53-87 63,-53-125-62,0 1-16,0-71 0,0-177 31,-53-17-15,53 318-1,0 88 1,0 17 15,36 18-15,-1 0 0,0 53-16,36 35 15,-1 0-15,142 212 16,0-18-1,-106-123 1,-36-71-16,36 54 31,-88-125-15,-1-17 0,36 0 15,-18-229-16,1-106 1,-36-18 0,0 35-1,17 195 1,-17 105-16,0 1 16,18 17 15,35 0-16</inkml:trace>
  <inkml:trace contextRef="#ctx0" brushRef="#br0" timeOffset="57349.04">10477 10760 0,'-52'158'63,"-213"283"-32,194-317-31,-17 35 16,35-1-1,36-122-15,17-1 16,0-17-16,-18 17 15,18-123 64,0-18-79</inkml:trace>
  <inkml:trace contextRef="#ctx0" brushRef="#br0" timeOffset="57822.74">9790 11095 0,'0'0'16,"0"-18"31,17 18-31,71 18-1,18 88 1,18-18-1,-36-18-15,71 89 32,-36-53-32,-52-53 0,-36 0 15,0-18 1,1 18 0</inkml:trace>
  <inkml:trace contextRef="#ctx0" brushRef="#br0" timeOffset="63016.75">7814 3104 0,'18'-17'16,"-18"70"15,-18 17-15,0 18-1,-35 36 1,53-89-1,-17 18-15,-18 0 16,-36 159 15,53-159-15,18 0 0,0 17-1,0 18 1,-17-17-1,17 17 1,-18 0 0,18 36-1,0-71 1,0 0-16,0-1 0,0 1 16,0 71-1,0-71 1,0 0-16,0-18 0,0 18 15,-1182 1323 17,971-1112-17,211-228 1,17 52 0,19-35-1,-19-18-15,1-17 16,-1 35-16,19-1 15,17 37-15,-36-54 16,54 88 0,-36-87-16,36 17 15,-36 17-15,0-35 16,0 1-16,1 17 16,105 70-1,-18-52 1,-34-36 15,-37-35-31,1 53 0,0-36 31,71 1-15,-89 0-16,0-1 16,106 19-1,-52-19-15,-19 1 16,71 35-1,-88-53-15,35 35 16,-35-17-16,36-1 16,-37-17-16,37 18 15,175 35 1,-34-18 0,-1 1-1,-70-36 1,-1 0-1,1 0 1,35 0 15,-123 0-31,70 0 0,106 0 32,35 0-17,-176 0-15,53 0 0,17-18 31,53 0-15,-105 1 0,105 17-1,-17 0 1,70 0 0,-141 0-1,-53 0-15,53-18 16,-35 18-16,212-53 15,-160 35 1,19-17 0,193-18-1,-229 53-15,36 0 16,228 0 0,-228 0-1,70 0 1,17 0-1,107 53 1,-160-18-16,36 1 16,230 34-1,16-34 1,-316-36-16,-1 17 16,-35-17-1,0 0-15,-70 0 0,0 0 16,-19 0-16,37 0 15,175 0 1,124 0 0,0 0 15,-176 0-31,0 0 16,-36 0-16,36 0 15,70 0 1,18 35-1,35 18 1,124 18 0,-177-71-16,35 70 15,354-17 1,-319-53-16,-34 0 16,-71 0-16,-36 0 15,266 0 1,-266 0-1,1 0 1,-36 0 0,36 0-1,35 0-15,35 0 16,247 0 0,-282 0-16,-70 0 15,-1 0-15,-17 0 16,17 0-1,-87 0-15,-19 0 16,18 0-16,-17 0 16,17 0-16,0 0 15,177 0 1,70-53 0,212-35-1,-230 35 1,36 18-16,229-88 15,-282-54 17,-194 107-32,-53 17 0,-18-53 31,-17 35-31,-18 36 16,0-88-1,35 52-15,-17-17 16,17-159-1,-18 71 1,36-71 0,-35-53-1,17 35 1,-52 18 0,-19 106-1,-17 35 1,-70-17-1,70 70 1,18 0-16,-36-53 31,-52-70-15,52 88 0,-123-142-1,71 107 1,-1-18-1,-35-18 1,-35-35 0,36 53-1,-1-18 1,106 106-16,18 18 16,-124-89-1,-70-87 1,70 105-1,0 0-15,-52 0 16,-566-335 15,495 265-15,0 17 0,159 106-16,-19-17 15,-157-1 1,-54-35-1,176 71-15,36 17 16,-194-17 0,0 0-1,194 35-15,0 0 16,0-36-16,0 36 16,17-17-16,-52-18 15,-301 17 1,195 0-1,-123 18 1,-89 0 15,-18 0-15,265 0-16,-35 0 16,-212 0-1,71 0 1,246 0-16,-17 0 15,18 0-15,0 0 16,-36 0-16,0 0 16,-423 0-1,141 0 1,71 0 0,-71 0-1,35 0 1,-34 0-1,34 0 17,212 0-32,-35 0 15,35 53-15,-53-18 0,-194 54 32,-123-19-17,440-35 1,-140 1-1,105 17 1,36-18 0,-54 35-1,72-17 1,87-35 0,-35-18-16,-88 53 15,-106 0 1,195-18-1,-89-17-15,-36-1 16,107 19 0,35-19-16,35-17 15,35 18 1,-70 0 0,0-1-1,-53 19 1,-36 16-1,1 1 1,88-17-16,52-1 16,-70-35-16,1 18 15,-19-18-15,18 52 16,-141 19 0,177-53-16,-18-1 15,-53 19 1,70-1-1,-17 0-15,-18 0 16,71-17 0,-1 17 77,19 1-93</inkml:trace>
  <inkml:trace contextRef="#ctx0" brushRef="#br0" timeOffset="67365.67">15064 2857 0,'-36'0'16,"-70"-17"-1,1 17 1,-54 0 15,71 0-31,35 17 16,-35 1-16,17 17 16,-141 54-1,89-54 1,88-17-16,-71 34 15,53-34 1,0 0-16,35-1 16,1-17-16,-19 18 15,-17 17 1,1 1 0,34-19-16,-35 36 15,0-18 1,35 1-1,18-19-15,-52 54 16,-19-1 15,71-34-31,-53 34 0,35-34 16,-17 16 0,18 1-16,-19 18 15,-52 17 1,53-17-16,-1-18 15,-16 105 1,-1-69 0,53-37-1,-36 72 1,-17-18 0,53-36-1,-17 1-15,17-18 16,0 35-16,0-17 15,0-1-15,17 18 16,-17-17 0,36-1-16,-19-52 15,1 35 1,123 123 0,-17-52-1,-1-18 1,1-1-1,52 1 1,-123-53-16,70 53 16,195 53-1,88-36 1,70 54 0,35-36-1,-246-53 1,-18-35-16,264 35 15,301 88 1,-477-123 15,441 88-15,-511-88-16,-89-35 16,230 35-1,-18 0 1,-212-53-16,0 0 15,283 0 1,0 0 0,-230 35-16,-53-17 15,301 70 1,-230-53-16,0-17 16,-36 17-16,36-17 15,441 70 1,-300-53-1,-17-17 1,52-18 15,141 0-15,71 0 0,230 0-1,-442 0-15,18 0 16,229 0-1,-388 0-15,-70 0 16,194-88 0,-265 35-16,53 0 15,229-141 1,-229 70 0,-35 71-1,-124-35 1,36-18-1,-71-17 1,0 35 15,0 35-31,0-18 16,0-17-16,-35 0 16,-71-71-16,0 36 0,-159-195 31,-87-35-16,246 248-15,-18-19 16,-193-123 0,-1 0-1,54 18 1,-54 17 0,159 106-1,36 18-15,-36 0 16,0 17-16,-158-87 15,-53 52 1,158 53 0,18-35-1,-18 35-15,53 0 16,-405-106 0,423 106-1,-247-35 1,159 18-1,-1-1 1,-70 36 0,-35-18-1,194 35-15,-35-17 16,-18 17 0,17 1-16,19-19 0,-19 19 15,36 17 1,-71-53-16,54 53 15,17-36-15,-36 19 16,-458-71 15,459 70-31,-1 0 16,-228-35 0,52 1-1,53-1 1,0 0-1,177 35-15,-54-17 16,1 35-16,-36-53 16,-299 0-1,299 53-15,-35 0 16,0 0-16,35 0 16,1 0-16,34 0 15,-458 0 1,177 0-1,34 0 17,266 53-32,-1 0 15,53-18-15,-17 0 16,-54 36 0,89-36-1,18-17-15,34 17 16,1 18-16,17-53 15,-52 53 1,35-35-16,-18 34 16,0-34-16,17 0 15,19-18 1</inkml:trace>
  <inkml:trace contextRef="#ctx0" brushRef="#br0" timeOffset="69748.23">19967 3034 0,'0'0'0,"-17"0"0,-72 0 15,36 0-15,-35 0 16,53 0-16,-36 18 16,-17 17-1,35-18-15,0 19 16,-17-1 0,52-17-16,-17 17 15,-18 18 1,0 0-1,18-18 1,0 0 15,-1 1-15,-17-1-16,53-18 16,-35 19-16,17-1 0,-17 36 31,-35 34-16,52-69-15,-35 17 16,35-18-16,-17 18 16,17 0-16,1 0 15,-71 88 1,52-18 0,36 1-1,-17-18 1,17 17-1,0-17 1,0 17 15,35-87-31,0-1 16,53 53 0,-52-35-16,17-18 0,17 1 15,1 34 1,-1-35-16,36 54 15,229 105 1,-123-106 0,0 18-1,52-18 1,18 35 0,54-35-1,-1 18 1,-141-53-1,-18 0-15,71 0 16,-53 18-16,35 17 16,424 106 15,-88-53-15,-230-35-1,-35-18 1,105 18-1,-34-18 1,70 18 0,-53-53-1,17 0 1,19 0 0,-266-18-16,54-17 15,106-18 1,-142 0-1,0 0-15,36 0 16,35 0-16,406 0 31,-265-53-15,-194-18-16,-88 53 16,88-70-1,-71-18 1,-88 71-16,18-18 15,-17-53 1,-19 53-16,36 1 16,-53-19-16,18 0 15,17 1-15,-17 17 16,-1-53-16,1 53 16,17-53-16,-35 18 15,-17-212 1,-107 0-1,-17 71 1,-18-18 15,-35 0-15,-35-17 0,-36 17-1,142 106-15,-36 35 16,-194-106-1,1 18 1,193 124-16,-35-19 16,17 19-16,-17-18 15,-529-106 1,459 105 0,-54 1-16,-299-88 15,17 70 1,318 71-1,17-18-15,-123 17 16,159 19 15,158 17-31,1 0 0,-89 0 32,-17 0-17,34 0-15,1 0 0,-264 70 31,-36-52-15,211 35 0,-17-35-1,53-1 1,18 18-16,-265 18 16,88 0-1,142-35 1,52 17-16,-194 247 15,282-211-15,19-71 16,34 0-16,0 0 16,248 123 62</inkml:trace>
  <inkml:trace contextRef="#ctx0" brushRef="#br0" timeOffset="71854.7">26176 3016 0,'0'0'0,"-18"-35"15,-87 0 1,52 35-1,-106-18 1,53 18 15,71 0-31,-18 35 16,18-17-16,-36 0 0,36 17 16,-18 0-1,0 0-15,0 1 16,-53 87-1,71-88 1,-71 89 0,71-54-16,17-34 15,-35 52 1,36-17 0,-1-36-1,0 0-15,1 89 16,-1-89-1,0 18-15,18 0 16,-17 17-16,17 54 31,0-54-31,0 1 0,0 35 16,0-53 0,106 176-1,-18-70 1,18-71-1,158 141 1,54 18 0,140 71-1,-17-72 1,-141-69-16,-35-54 16,140 36-1,-193-71 1,-177-70-1,18 0-15,-17-18 0,-19 17 16,19-17 0,-1 18-16,18-18 15,300 0 17,-107 0-17,1 0 1,89 0-1,-231 0-15,-34 0 16,70-18 0,-70-17-1,-36 0-15,18-1 16,-18-69 0,0-1-1,-17 18-15,0 35 16,-1-36-16,-17-34 15,0-71 1,-53 18 15,-70-36-15,-1 0 0,1 36-1,35-1 1,35 124-16,-35-35 15,35 18-15,-53-18 16,18 17-16,-36 0 16,-52-70-1,105 106-15,18-36 16,-158-87 0,-36-1-1,-35 36 1,-18-1-1,70 53 1,142 54 0,0-1-1,-18-17-15,18 17 16,0-17 0,0 17-16,52 1 15,-105-19 1,88 19-16,-35-18 15,-212 17 1,159 0-16,88 1 16,-53-1-1,0 0 1,71 1 0,-88-19-1,35 1 1,17 18-16,-52-19 15,34 1-15,19 17 16,17 18-16,18-17 16,17-1-16,0 18 187</inkml:trace>
  <inkml:trace contextRef="#ctx0" brushRef="#br0" timeOffset="93447.71">17851 10266 0,'17'0'78,"18"0"-62,18 0-16,36 0 15,-19-18 1,-35 18-16,-17-17 31,35 17 16,141 0-31,-123 0-1,-54 0 1</inkml:trace>
  <inkml:trace contextRef="#ctx0" brushRef="#br0" timeOffset="93847.6">18627 9754 0,'0'36'63,"70"263"-32,-35-157-16,1-72 1,-36-35-16,17-17 16,-17 0-1,18-18 32</inkml:trace>
  <inkml:trace contextRef="#ctx0" brushRef="#br0" timeOffset="94464.34">19085 9190 0,'71'-18'31,"-1"18"-15,19 18-16,34 35 15,-17-18-15,17 18 16,1 0-16,-1 17 15,71 89 1,-105-53-16,16-18 16,-16 89-1,-54-89-15,-18 0 16,-17 177 0,0-195-1,0 124 1,-17-88-1,-1-53 1,1-18 0,-1-17-1,0 17 1,-17 0-16,17-17 16</inkml:trace>
  <inkml:trace contextRef="#ctx0" brushRef="#br0" timeOffset="114420.46">21061 9825 0</inkml:trace>
  <inkml:trace contextRef="#ctx0" brushRef="#br0" timeOffset="114717.32">21149 10513 0,'18'35'0,"-36"-70"0,53 176 15,-35-53 1,18-35-16,-18 53 16,0-18-1,0-53 1,0 1 0,-18 34-16,-17-52 0,-53-1 15</inkml:trace>
  <inkml:trace contextRef="#ctx0" brushRef="#br0" timeOffset="119575.64">4798 10495 0,'35'0'47,"-17"141"-31,52 71-1,1 52 1,-18-122-16,0 16 16,70 177-1,18 18 1,-70-229-16,-54-71 15,19 141 1,-19-141 0,1 0-16,17 17 0,-17-35 15,17 54 1,-35-72 31,0 36-32,18-18-15,-18 1 16,53 69 0,-36-69-16,1-1 15,0 0-15,-1-17 16,-17 35 0,0-35-16,18-1 15,-18 1 1,18 17-1,-1 18 1,1-18 0,-18 1-1,17-1-15,-17 0 16,18 0-16,0 54 16,-1-37 15,-17-34-31,18 17 15,0-17 1,-1 35 0,19-18-1,52-17-15,-35-18 16,17 35-16,265 0 16,759 54 15,-741-89-16,-36 70-15,1-52 16,70 17-16,-53 18 16,0-18-16,0 18 15,-17-18-15,281-35 32,-299 0-32,18 0 0,246 36 31,-282-36-31,1 0 15,599 0 1,-283 0 0,1 0-1,17 0 1,54 0 0,-107 0-1,-35 0 1,-282 0-16,0 0 15,0 0 1,-35-53-16,264-18 16,-229 36-1,-35 17-15,264-35 32,-264-17-32,35 52 0,-18-17 15,159-18 1,-18-53-1,107-35 1,-107 71 0,0-36-1,-123 0 1,-53 18 0,18-18-1,-141 53-15,17 0 16,71-70-1,-107 87-15,-16 1 16,-1-18 0,-35-17-1,0-89 17,-18 35-32,-87-228 31,34 87-16,-17 36 1,35 105-16,0 1 16,0-1-16,18 36 15,17-53-15,-70 17 16,70 19-16,-35-54 16,18-70-1,-18 105-15,0-35 16,-70-211-1,52 88 1,18 52 0,-35 36-1,53 18 1,0 70 0,-1 18-16,-17-36 31,-17 36-16,70 71-15,0-1 16,-18-17-16,1 17 16,-36-17-1,35 17-15,-17-35 0,17 36 16,-52-19 0,17 19-1,0 17 1,-88 0-1,70 0 1,-52 17-16,-142 72 16,71-54-1,70 18 1,72-53-16,-1 17 16,-36 1-1,37 0-15,-1-18 0,-18 0 16,1 17-1,-230 36 1,123-35 0,-70-1-1,53 36 1,0-35 0,-35 0-1,0 35 1,88-53-16,35 0 15,-159 53 1,159-53 0,-35 17-16,18 1 15,-1 17-15,-17-35 0,0 0 16,-318 0 15,177 0-15,18 0-1,17 0 1,53 0 0,-18 0-1,0 0 1,36 0 0,17 0-1,53 0-15,0 0 16,-35 0-16,0 0 15,0 0-15,-35 0 16,-265 0 0,123 0-1,1 0 1,-71 0 15,0 0-15,194 0-16,-36 0 15,-105 0 1,18 0 0,176 0-16,-36 0 15,-211 0 1,-35 0 0,176 0-16,35 0 15,-158 0 1,-54 18-1,319-18 1,-54 0-16,-159 0 16,36 0-1,-71 0 1,1 0 15,158 0-31,17 0 0,36 0 16,0 0-1,-53 0 1,88 0-16,0 17 0,18-17 16,-18 36-1,0-36-15,1 0 16,-160 0 0,212 0-1,-17 17-15,-1 1 16,0-18-1,-34 0 1,-54 0 0,106 0-1,0 0-15,18 0 16,-1 0-16,-16 0 16,16 0-1,-17 0-15,-35 0 0,35 0 16,0 0-1,-35 0-15,53 0 16,0 0 0,17 0 46,-17 0-46,17 0-16,0 0 15,1 0 1,-1 0 0,0 18-16,-17 34 47,35 54-16,0-35-16,0-1 1,0 19 0,0-19-1,0-35-15,18-17 16,-1 17 0,-17-17-16,18 17 15,0 1-15,-1-19 16,1 18-1,0 18 1,-1-17 0,-17 34 15,18-35-31,0 18 0,-1 18 16,-17 17 15,18-53-31,-18 1 15,17 52 1,-17 18 0,0-53-16,0 0 15,18 17 1,0 36 0,-18-88-16,0 35 15,0 52 1,17 1-1,19 35 1,-19 0 0,1-17-1,0-89 1,-18-17-16,17 35 31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8:18:50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4286 8855 0,'18'0'78,"17"0"-62,-17 0 0,-1 0-16,1 0 15,0 0-15,-1 0 16,1 0-1,17 0 17,-17 0-32,0 0 31,-1 0 16,1 0-16,35 0-15,-18 0-1,-17 0 1,-1 0 62,36 0-47,-18 0-15,-17 0 0,0 0 15,-1 0-16,19 0 32,-19 0-31,1 0-16,0 0 94,-1 0-63,1 0 0,0 0 47,-1 0-31,1 0 47,-1 0 281,1 0-188</inkml:trace>
  <inkml:trace contextRef="#ctx0" brushRef="#br0" timeOffset="1796.08">6403 10971 0,'18'0'47,"34"0"-32,-16 0 1,-19 0 109,36 0-94,-17 0 16,-1 0-31,0 0 140,0 0-125,-17 0-31,0 0 16,17 18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29:13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8678 8819 0,'18'-17'31</inkml:trace>
  <inkml:trace contextRef="#ctx0" brushRef="#br0" timeOffset="3391.86">8749 8855 0,'18'-18'125,"52"18"-94,-52 0-16,-1 0 1,1 0 31,0 0-16,17-18-15,-17 18 15,-1 0 125,-70 53-124,36-35-17,-1 0 1,0-1-1,-17 19 1,17-1 0,1-18-1,-1 1 1,1 0 15,34-36 172,1 18-187,-1-18 0,1 18-1,0 0 1,-1 0 15,19 0 0,-19 0 1,-17 18-32,18 0 31,0-1-16,-1 1 17,1 17-17,-1 1 1,1-1 0,-18-18-1,0 19 1,18-1-1,-18-17 1,0-1 0,0 19-16,0-1 15,0-17 1,0-1 15,-36 18-15,19-17-1,-1 0 1,-35-1 0,0 1 15,0-18-15,18 18-1,18-18 1,-19 17-16,19-17 15,-1 0 1,0 0 15,1 0 1,-19 18-17</inkml:trace>
  <inkml:trace contextRef="#ctx0" brushRef="#br0" timeOffset="7959.92">5221 13141 0,'18'0'63,"-1"0"-48,54 0 1,-36 0-1,36 0 1,-36 0 0,0 0-1,18 0 17,-17 0-17,-19 0 1,1 0 31,-18-18 15,-35 1-46,17 17-1,-35 0 1,35 0 0,1 0-16,-1 0 15,0 0 17,-35 17-17,36 19-15,-1-19 16,-17 89-1,17-71 1,1-17 0,52-18 124,159-53-108,-159 53-17,-17 0 1,0 0-1,-1 0 1,1 0 0,17 18 31,-35-1-16,0 1-16,0 17 1,0 18 0,0-18 15,-18-35-15,1 18-1,-1 0 1,1-1-1,-1-17 1,-17 18-16,-36-18 31,18 0-15,35 0-16,18 18 16,-35-18-1,18 0 1,-1 0-1,0 0 1,1 0 0,-19 0-1,19 0 17,-1 0 46,0-36-63</inkml:trace>
  <inkml:trace contextRef="#ctx0" brushRef="#br0" timeOffset="13786.51">8608 13194 0,'0'-35'94,"53"17"-63,-36 18-31,36 0 32,-17 0-17,-19 0 1,1 0-1,-1 0 79,-17 35-78,0-17-1,-17 0 1,-1-1 0,1-17 15,-1 18-15,0-18-1,1 0-15,-1 0 16,0 0-16,1 0 15,-1 0 1,0 0-16,-17 0 78,17 0-47,-17 0-15,18 0 125,-1 17-110,18 36-15,0 18-1,0-36 1,0-17-16,0-1 156,53-17-140,0 0-1,-18 0 1,0 0-16,1 0 31,-1 0-15,-17 0 31,17 0 31,0 0-63,-17-17 1,-18-1 47</inkml:trace>
  <inkml:trace contextRef="#ctx0" brushRef="#br0" timeOffset="28432.87">13388 9349 0,'0'17'47,"-18"107"-16,18-71-15,0 88-1,0-18 1,0 18-1,0 0 1,0-52 0,0-36-16,0-1 15,0 37-15,0-36 16,0-1-16,0 37 16,0 34-1,0-35-15,0 71 16,0-53-1,0 17 1,0-17 0,0 35-1,0-17 17,0-36-17,0 53 1,0 0-1,-17 36 1,-1-89-16,18 0 16,0 124-1,-18-142-15,-17 160 16,35-72 0,0-17-1,0 1 1,0-37-1,0-16 1,0 34 0,0-17-1,0-18 17,0-17-17,0-18-15,0 17 16,-18 54-1,1-36-15,-1 18 16,1 88 0,-1-36-1,18 1 1,-18 0 0,-35-18-1,53-53-15,-17-17 16,-1 70-1,0-18 1,18-17 0,-17-35-16,17-1 15,-18 1-15,-17 70 32,35-88-32,-18 35 15,1 106 1,-19-35-1,1-36 1,17-35 0,1 1-1,17-19 1,-18 18 0,-17 36-1,17-18 1,18-71-16,-17 18 15,-1 53 1,18-36-16,-18 18 16,18 36 15,0-1-15,0 1-1,0 17 1,-17-53-1,17 0 1,0 1 0,0-54-16,0 18 15,0-18-15,0 18 16,0-18-16,0 1 16,0 16-1,0-34 110,123-18-109,-17 0-16,17 0 15,-52 0-15,70 0 16,35 0 0,-70 0-16,0 0 15,123 0 1,-140 0 0,16 0-1,37 0 1,34 0-1,-17 0 1,-1 0 0,-87 0-1,-36 0 1,-17 0-16,17 0 16,-17 0-16,-1 0 15,72 0 1,-54 0-16,18 0 15,123 0 1,-17 0 0,-36 0-1,107 18 1,34-1 0,-17 36-1,18-17 1,-106-1-1,-36-35 1,-88 17 0,18-17-16,-17 0 15,-19 0-15,36 18 32,-35-18-32,88 18 15,-71-18 1,35 0-1,54 0 1,-18 0 0,53 0-1,-1 0 1,-70 0 0,-70 0-16,0 0 15,-1 0 48,177 0-32,-158 0-31,-1 0 16,53 0-1,71 0 1,35 0-1,-18 0-15,-35 0 16,18 0 0,-53-18-1,-71 18-15,18-18 16,0 18-16,0-17 16,88-1-1,-106 18-15,18-35 16,53 35-1,35-35 1,89-36 0,-36 36-1,-89 0 17,-34-1-17,-36 19 1,-17 17-16,0-18 156,-18-35-140,0-53-1,0-53 17,0 54-32,0-36 15,0-1-15,0 19 16,-18-142-1,-17 160-15,35-37 16,-18-369 0,18 52-1,0 1 1,0 105 0,-35-70-1,35 52 1,0 18-1,0 177 1,0 0-16,0 34 16,0 1-16,0-35 15,0 0-15,-18-89 32,18 124-32,0 35 15,-18-211 1,-17 87-1,18 36 1,-19-17 0,1-19-1,17 36 1,1 0 0,17 88-16,0 1 15,0 16-15,0 19 16,0-89-1,0 71-15,0 17 16,0-211 0,0 141-1,0-53 17,0 35-17,0 0 1,0-17-1,0 70 1,0 0 0,0 1-1,0 69-15,0-17 16,0 18-16,0 0 16,0-53-1,0 52-15,0-52 16,0 18-1,0 34 1,0 19 0,0-19-1,0-34 17,0 35-17,0-1 1,0 1-1,0 17 1,0 1-16,0-1 16,0 0-1,0-17-15,0-18 16,0-123 0,0 70-1,0-17 1,0-54-1,0 1 1,0 17 0,0 53-1,0 53 17,0 18-17,0 17 1,0-70-1,0 18-15,0 17 16,0-159 0,0 71-1,0-18 1,0 0 0,0 36-1,0 35 1,0 17-1,0 36-15,0-18 16,0 35 0,0-17-16,0 17 15,0 1 1</inkml:trace>
  <inkml:trace contextRef="#ctx0" brushRef="#br0" timeOffset="29922.46">13370 9296 0</inkml:trace>
  <inkml:trace contextRef="#ctx0" brushRef="#br0" timeOffset="31058.57">13423 9454 0,'0'-35'63,"0"-106"-32,0-18 0,0-35 0,0 141-15,0-17-16,0-177 16,0 35-1,0 36 17,0-89-17,0 18 1,0-70-1,0-1 1,-17-17 0,17 88-1,0 106-15,0 18 16,0-19-16,0 37 16,0-107-1,0 106-15,0 18 16,0-212-1,0 124 1,0 17 0,0 0-1,0 18 17,0 35-17,0-35 1,0 106-16,0 0 15,0-1-15,0 19 16</inkml:trace>
  <inkml:trace contextRef="#ctx0" brushRef="#br0" timeOffset="35610.01">13000 17022 0,'0'0'0</inkml:trace>
  <inkml:trace contextRef="#ctx0" brushRef="#br0" timeOffset="35831.11">13000 17022 0</inkml:trace>
  <inkml:trace contextRef="#ctx0" brushRef="#br0" timeOffset="36938.57">12753 16969 0,'70'0'125,"301"0"-110,-195 0 1,18 0 0,-17 0-1,87 0 1,18 0-1,36 0 1,-177 0 0,-17 0-16,17 0 15,-35 0-15,35 0 16,0 0 0,300 0-1,-300 0 1,353 0-1,-106 0 1,-124 0 0,-17 0-1,0 0 1,-53 0 0,159 53-1,-177-1-15,71-34 16,-70-18-16,-54 0 15,54 35 1,-36-35 0,-53 0-16,124 0 15,-107 0 1,54 0-16,70 0 31,-123 0-15,0 0-1,0 0 1,-71 0 0,36-17-1,52 17 1,-87 0-16,16 0 16,19 0-1,-53 0-15,-1 0 31,1 0-15,0 0 0,-1 0-1</inkml:trace>
  <inkml:trace contextRef="#ctx0" brushRef="#br0" timeOffset="38640.64">15152 17604 0,'-18'53'16,"18"35"-1,-17-35-15,17 0 16,0-18-16,0 18 15,0-18 1,0 0-16,0-17 31,0 0 1,0 17-17,0-18 32,17-34 94,36-107-126,-18 36 1,36 0 15,17 17-15,-70 36-1,17 35-15,-17 0 16,17 0-16,0 0 16,0 0-1,-17 0 17,17 18-17,-35 17 1,0 36-1,0 17 1,0-35 0,0-36-1,53-140 188,0 52-187,35-52 0,-52 88-1,-19 35 32,1 70 0,0 54-16,-18-54 1,0-52-17,35-1 95,35-52-95</inkml:trace>
  <inkml:trace contextRef="#ctx0" brushRef="#br0" timeOffset="39940.86">16104 17727 0,'0'35'94,"0"1"-79,0-19-15,18 19 16,-18-19-16,18 1 16,-1-1-1,-17 1 1,35-18 0,54-35-1,-54-36 1,18 1-1,-35-18 1,-1 35 0,-17-18-1,0 36 17,0-18-17,0 18 1,-17 17-1,-1 0 1,-17 18 15,17 0-15,-17 0 0,17 0-1,-17 53 1,35-35-1,0-1-15,-18 19 16,18-19 0,0 1-16,-18 17 15,18 1-15,-17 34 32,17-35-32,0 1 15,0-19 1,0 1-16,17 17 31,19-35-15,34 0-1,-17 0 1,0-35 0,-18-18-1,-17 0-15,0-17 31,-18 34-15,0 19 0,0-1-16,0 106 156,0 0-140,0-35-16,0 0 15,0 53 1,0-88-1,17 17 1,1-35 62,0-18-62,-1 1-16,1-1 15,17 0 1,0-52 0</inkml:trace>
  <inkml:trace contextRef="#ctx0" brushRef="#br0" timeOffset="40377.32">16775 17462 0,'17'-17'31,"-17"34"1,0 178-17,0-107 1,0 0 0,0-18-1,0-34 1,18-19-1,17-70 64,-35-17-64,0-18-15</inkml:trace>
  <inkml:trace contextRef="#ctx0" brushRef="#br0" timeOffset="40578.32">16845 17180 0,'0'0'31</inkml:trace>
  <inkml:trace contextRef="#ctx0" brushRef="#br0" timeOffset="41272.75">16951 17374 0,'53'36'31,"-53"16"-31,18 1 16,-1 212 15,18-89-15,-35-52-1,18-89-15,-18 0 16,0-17-16,18 0 16,-18-195 62,17 71-63,89-123 1,-35 88 0,-18 53-1,-18 70 1,18 18 15,35 35-15,124 195-1,-142-142-15,-17-35 16,18 35-16,-36-17 16,18 17-1,-53-71 17</inkml:trace>
  <inkml:trace contextRef="#ctx0" brushRef="#br0" timeOffset="42892.4">13176 15593 0,'18'0'63,"176"0"-32,35 0-16,1-36 1,34 19 0,-88 17-16,-70 0 15,265 0 1,-1 53 0,-52-18-1,-213-35 1,37 0-1,52 18 1,-18-18 0,-70 0-1,53 0-15,-18 0 16,35 0-16,0 0 16,-34 17-1,122-17 1,-158 0-16,35 0 15,-35 0 1,35 0 0,71-17-1,105 17 1,-158 0 0,-18 0-1,0-18 1,-70 18-16,-1-18 15,36 1-15,-71 17 16,124-36 0,-35 19-16,-36-1 15,282-35 1,-246 36 15,-18-1-15,-18 0-1,71 1 1,-18-1 0,17-17-1,-52 35 1,-53 0 0,-35 0-16,17 0 15,0 0-15,-17 0 16,0 0-1,-1 0 1</inkml:trace>
  <inkml:trace contextRef="#ctx0" brushRef="#br0" timeOffset="44840.57">16140 15981 0,'-18'-18'15,"18"53"32,-18 107-31,18 16 0,-17-52-1,17-35-15,0-54 16,0 1-16,0 0 15,0-1-15,0 1 16,0 0 0,-18-36 187,0-88-188,18 53 1,0-70 0,0 70-1,0 0 1,0 18 15,0 17-15,0 0-1,18-17 1,-18 17-16,0 1 16,18-19-16,-1 19 31,1-36-15,0 35-16,-1 1 15,18-19 1,-17 36-1,0-17 1,-18-1 0,17 18-1,1 0 17,0 0-1,-1 18-16,1-18 1,0 17-16,-18 1 16,17 17-1,-17 1 1,18-19 0,-18 1-1,0-1 1,0 1 46,0 0-30,-18-1-1,1 1 0,-1-18 47,-35 35-47,35-17 1,1 0 155,-1-1-171,0 1-1,18 52 1,0-34 0</inkml:trace>
  <inkml:trace contextRef="#ctx0" brushRef="#br0" timeOffset="45857.16">16228 16439 0,'0'-17'62,"17"17"-30,1-18-17,17-17 1,-17 35-1,0 0 32,17 18-15,-35 17-1,0 0-16,0-17 17,0-1 77,0-34-46,18 17-32,52 17 0,-52 1-15,-18 35-1,17-18 1,-17-17 15,0-1-15,0 19 31,-123-36-32,35 17 1</inkml:trace>
  <inkml:trace contextRef="#ctx0" brushRef="#br0" timeOffset="63643.59">17321 16157 0,'0'-17'47,"18"-1"-15,17 18-17,-17 0 1,17 35-1,-17-17 1,-18 17 0,0 0-1,17-17-15,-17 17 32,0 1-17,-17-36-15,-1 17 16,1 1-1,-1 0 1,0-18 93,36-18-62,35 0-31,0 18 0,-18 0-1,-17 0 1,17 0-1,-17 0 17,-1 18-17,-17 0 1,0-1 15,0 1-31,0-1 16,0 36-1,0-17 1,-17-19 0,-19 19-1,19-19 1,-36-17 0,17 0-1,19 0 1,-1 0-1,1 0 1,34-17 78</inkml:trace>
  <inkml:trace contextRef="#ctx0" brushRef="#br0" timeOffset="64211.12">17798 16051 0,'0'53'47,"-36"18"-31,19 17-1,17-53 1,-36 18 0,36-17-1,0-19 1,0 1 78,0-1-79</inkml:trace>
  <inkml:trace contextRef="#ctx0" brushRef="#br0" timeOffset="64604">17621 16140 0,'0'-18'31,"36"53"-15,52 36 0,0 35-1,-35-36 1,53 36 0,-89-88-1,19 17 1,-19-35 62</inkml:trace>
  <inkml:trace contextRef="#ctx0" brushRef="#br0" timeOffset="69020.02">18097 16016 0,'0'35'47,"89"301"-16,-89-284-31,106 178 47,-106-195-31,17 0-16,-17-52 109,-17-107-93,-19 36-1,1-53 1,35 106 0,-18-54-16,-17-16 15,35 87 17,0-17-17,0 17 1,0-70-1,0 17 1,71 1 0,-18 17-1,-18 35 1,-18 18 0,1 0 15,17 18-16,-35 17-15,0 0 16,0 36 0,0-36-16,0 18 15,-17 0 1,-1-35 15,0 17-15,1-17 31,17 17 31</inkml:trace>
  <inkml:trace contextRef="#ctx0" brushRef="#br0" timeOffset="69811.8">18538 16528 0,'71'-53'47,"-36"35"-32,-17 18 1,0 0-16,34 71 47,-52 87-32,-35-17 1,35-105 0,-17-19-1,17 1 48,88-36-48,-35-52 1,-18 35-16,88-36 31,-34 36-15,-54 35-1,-17 0 1,-1 0 15,1-18-15</inkml:trace>
  <inkml:trace contextRef="#ctx0" brushRef="#br0" timeOffset="101772.25">16598 15646 0,'18'0'78,"17"17"-62,-35 19 0,0 17-16,18-18 15,-1 141 1,-17-17-1,36-53 1,-19 17 0,36-35-1,-53-17 1,18 0 0,-1-36 15,1 35-16,-18-52 1,0 35 0,0-18-16,18 0 15,-18 54 1,17-72-16,-17 19 16,0-1-1,0 0 1,18 18-1,-18-35 1,18-1 93</inkml:trace>
  <inkml:trace contextRef="#ctx0" brushRef="#br0" timeOffset="107092.64">13282 13811 0,'0'0'0,"35"0"47,195-35-16,387 0 1,-176 17-1,-370 18-31,17-18 15,88 18 1,1 0-16,-36 0 16,282 0-1,-176 0-15,0 0 16,264 0 0,-193 0-1,-36 0 1,53 0-1,53 0 1,0-35 0,-17 0-1,-142-18 1,-123 53 0,-53-18-1,17 18 1,36-17-1,-18 17-15,1 0 16,16 0 0,37 0-1,16 0 1,-52 0 0,-71 0-1,-17 0 79,70 0-63,-52 0-15,-1 0-1,0 0 1,-17 0 0,17-18-1</inkml:trace>
  <inkml:trace contextRef="#ctx0" brushRef="#br0" timeOffset="156564.31">14905 14305 0,'0'-18'31,"0"71"0,0 106 0,0-141-15,0 17-16,0-17 16,0 35-1,0 0 1,0 17 15,0-35-15,0 18-1,0-17 1,0-19 0,0 1-16,-18-1 218,1-17-202,-1-35-16,18 0 16,0-89-1,0 89 1,0-71 0,0 71-1,0 0 16,0-18-15,0 18 0,0 17-1,0-17 1,0 17-16,0 0 16,0 1-1,0-1 32,0 0 62,18-34-77,-18 16-17,88-52 1,-53 18 15,-17 52-15,-1 0-1,1 18 1,0 0 0,-1 0-1,1 0 17,0 18-17,-1 0 1,18 17 15,-17 0-15,0 0-1,-18 1 1,17-1 0,-17 0-1,0 0 1,0-17-1,0 17 17,0-17-17,0 0-15,-17-1 63,-1 1-32,0 0-15,-17-1 31,0 1-16,0-18 0,17 0-15,-53 18-1</inkml:trace>
  <inkml:trace contextRef="#ctx0" brushRef="#br0" timeOffset="158974.28">15117 14834 0,'0'-17'93,"0"-1"-77,0 0 0,17-17-1,36 35 1,-35 0 0,-1 0 30,-17 18-14,18-1-17,0 19-15,-1 17 32,-17-18-17,18 0 16,-18-17 48,-18-1-48,1-17 0,-19 0 0,19 0-15,-1 0 0,0 0 15,-52 0 0,52 0-15,1 36 156,17 52-157,0 18 1,0 17-1,0-52 1,0-54 0,0 1 93,-18-18-93,18-18-1,0 1 1,18-1 0,-1 18-1,1 0-15,0 0 31,-1 0-15,1 0-16,-1 0 63,19 0-32,-1 0-16,-17-18 1,-18 1 15,0-1 219,17 1-234,1-1 0,-18 0-1,18-17 32</inkml:trace>
  <inkml:trace contextRef="#ctx0" brushRef="#br0" timeOffset="163070.19">15752 13688 0,'0'17'78,"0"19"-63,0-19 1,0 1-16,0 17 16,17 18-1,-17-35-15,18 17 16,-1 0 0,1 36-1,0-1 1,-1-34-1,1 17 1,0 0 0,-1 35-1,-17-71 1,0 1-16,18 17 16,0 1-16,-18-19 15,0 1 1,0 0-1,17 34 1,1-16 0,-18-1-1,17 18 1,1 17 0,0-17-1,-18-35 1,35 17-16,-35-17 15,0 0-15,0 17 16,0 0 0,0-17-16,18-1 15,-18 1 1,0 0-16,0 17 16,17 0-1,-17 18 1,0-18 15,18-17-15,-18 17-1,0 1 1,0-1 0,18-35-16,-18 18 15,0-1-15,0 1 31,0 35-15,0-36 0,0 1-1,0 0 1,0-1 15,0 1 0,0 0-31,17 17 47,-17-18 0,0 1 16,0 0-48,18-1 1</inkml:trace>
  <inkml:trace contextRef="#ctx0" brushRef="#br0" timeOffset="176940.72">16404 14429 0,'-17'-36'31,"17"19"-15,0-1-1,0 0 1,0-35 0,17 36-1,1-1 1,-18 1 0,17 17 171,54 0-171,0 17-1,-19 36 1,-34-35 0,0-1-16,-18 1 15,17 0 360,-34-18-156,-1 0-203,0 17-16,1 1 15,-1 0 1,1-18-1,-1 0 32,0 0-31,-17 0 0,0 0-1,-1 0 32,19 0-31,-1 0 77,-17 17-61,17 1-1,18 17 47,0-17-62,0 35-1,0-36 1,0 36 0,0-17-1,0-19 1,0 1-1,0-1 32,0-52 125,18 35-156,0-17-16,-1-1 47,1 0-32,17 18 1,18 18 15,-35 0 0,17-1-15,18 36 0,-53-35-16,17-18 15,1 17-15,17-17 16,1 0 0,-19 0-1,36-70 1,-35-18-1,-18 17 1,0 18 0,0 36-1,17-1 1,19 0 62</inkml:trace>
  <inkml:trace contextRef="#ctx0" brushRef="#br0" timeOffset="177755.69">17286 14164 0,'0'18'109,"-18"87"-93,1-52-1,-1 18 1,-17-36-16,17 53 15,1-17 1,-1-18-16,0-18 16,1 36-1,17-36 95,0-53-63,0-17-47</inkml:trace>
  <inkml:trace contextRef="#ctx0" brushRef="#br0" timeOffset="178367.68">17039 14287 0,'35'0'78,"36"53"-62,-36-17 0,1-1-16,16 18 15,-16-18 1,-19 0-16,36 18 31,-17 0-31,-1 0 16,-18-35-1,-17-1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56:27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9260 3228 0,'0'70'47,"36"89"-16,-36-71-15,35 18-1,88 282 17,-17 89-1,0-125 0,-106-281-31,0-18 0,0 35 16,0 71-1,0-89 1,-18 54 15,-34-89-31,-37 89 32,-16-72-1,87-52-31,-106 0 31,54 0 0,52-17 1,-17-36-1,17-53 0,18 35 0,0 1 1,36-36-17</inkml:trace>
  <inkml:trace contextRef="#ctx0" brushRef="#br0" timeOffset="457.02">9190 4921 0,'0'0'0,"106"-35"16,-36 17-16,18-35 15,71 0 1,-18 1-1,-105 34 1,34-17 0,36 35 77,-88-18-61,-18 0-17</inkml:trace>
  <inkml:trace contextRef="#ctx0" brushRef="#br0" timeOffset="1270.83">10054 4339 0,'0'71'46,"53"87"-14,-53-122-32,0-19 15,18 36 17,70 0-1,35-53 0,-105-17-31,0-36 31,-1-71 1,-17 89-17,0-18 1,0 18-16,0-18 15,0 35 1,-53-35 15,-35 36 1,71 17-32,-1 0 0,-35 0 31,18 53 0,17-53-31</inkml:trace>
  <inkml:trace contextRef="#ctx0" brushRef="#br0" timeOffset="1772.66">10354 4286 0,'71'18'47,"228"264"-16,-281-282-15,0 18 0,-18-89 93,-18-193-78,18 228-31,0 1 16,0-18 15</inkml:trace>
  <inkml:trace contextRef="#ctx0" brushRef="#br0" timeOffset="2303.19">11571 2999 0,'-176'423'32,"88"-176"-32,-18 17 15,-18 54 1,36-1-16,35-87 15,18 616 1,35-563 0,388 775 15,-282-864-31,0 0 16,35-18-1,-71-87-15,54-1 31,299-282 1</inkml:trace>
  <inkml:trace contextRef="#ctx0" brushRef="#br0" timeOffset="3209.86">12382 4410 0,'-17'0'31,"17"70"0,0-17-15,0-35 15,0 17 1,17 71-1,-17-53-31,18 88 31,-18-18 0,0-87-31,18 17 32</inkml:trace>
  <inkml:trace contextRef="#ctx0" brushRef="#br0" timeOffset="3487.68">12188 4233 0</inkml:trace>
  <inkml:trace contextRef="#ctx0" brushRef="#br0" timeOffset="4378.26">12682 4357 0,'0'106'47,"71"388"-16,-71-424-31,18 18 16,-1 71 15,-17-194 47,-17-512-46,17 371-1,35 70 0,0 106-15,18 0 15,-35 0-31,-1 53 16,1 35-1,-18-18-15,18 1 16,-18-36-16,17 18 16,18 53 15,36-88 63,0-18-94</inkml:trace>
  <inkml:trace contextRef="#ctx0" brushRef="#br0" timeOffset="4939.51">13423 3210 0,'0'106'47,"0"406"-16,35-107-15,1-70-1,105 106 17,-71-194-1,-52-229 0,35-53 0,-18 17-31,71-52 32,-88 52-1,-1 18 0</inkml:trace>
  <inkml:trace contextRef="#ctx0" brushRef="#br0" timeOffset="5270.61">13458 4586 0,'18'-18'62,"17"-17"-46,18 0 0,-17 17-16,52 1 15,0-19 17</inkml:trace>
  <inkml:trace contextRef="#ctx0" brushRef="#br0" timeOffset="5655.32">13935 4374 0,'70'-17'78,"36"17"-63,106-18 1,-124-17 0,-53 17-16</inkml:trace>
  <inkml:trace contextRef="#ctx0" brushRef="#br0" timeOffset="6129.12">14287 4427 0,'36'18'47,"70"-18"-31,-36 0-16,18 0 16,53-35 15,-123 35-31,0 0 94</inkml:trace>
  <inkml:trace contextRef="#ctx0" brushRef="#br0" timeOffset="7790.18">15328 3581 0,'18'53'141,"-18"0"-126,17 282 1,-17-194 0,0 247-1,0-300 1,0-35-16,0 0 15,0 0 1,89-71 156,-1-35-156,53-35-1,-106 17 1,-35 54-1,0-54 1,0 36 0,-70-124-1,-1 36 17,71 87-17,0 19 1,0 123 124,18-18-124,52 318 0,-17-36-1,-35-229 1,35 194 0,-53-264-1,0-54 1</inkml:trace>
  <inkml:trace contextRef="#ctx0" brushRef="#br0" timeOffset="9102.99">16898 3986 0,'0'-17'110</inkml:trace>
  <inkml:trace contextRef="#ctx0" brushRef="#br0" timeOffset="9483.06">17163 5203 0,'17'36'47,"19"122"-31,-1 107 0,-35-141-1,0-89-15,0 0 16,0-17-16,-124 17 31,89-17-15</inkml:trace>
  <inkml:trace contextRef="#ctx0" brushRef="#br0" timeOffset="11269.24">4710 4357 0,'0'0'0,"0"141"47,0 0-32,0 35-15,-142 248 32,107-354-17,18-34 1,140 34 15,-17-70-15,88-70-1,-159-19 17,-35-69-1,0 140-31,0-17 16,0-1-1,0 142 95,0 371-79,0-389-16,0 53 1,18-106 0,17 0 62,18-17-78</inkml:trace>
  <inkml:trace contextRef="#ctx0" brushRef="#br0" timeOffset="12143.05">5098 6615 0,'247'-36'110,"35"36"-79,-176 106 0,-89 229 0,-175-123 1,-37-177-1,143-35-31,-37-35 16,36-18-1,36 35 1,17-70 15,88 53 0,18 176 1,-71-53-32,36 194 31,-54-176 0,-34-53 0,-1-53 1,0 0-32,-17 0 31</inkml:trace>
  <inkml:trace contextRef="#ctx0" brushRef="#br0" timeOffset="12975.55">5345 8520 0,'0'-18'31,"0"-88"0,70 71 1,36 52-1,-18 336 0,-88-123 0,-70-178 1,-1-34-32,0-18 0,19 0 15,-1 0 17,35 35 46,18 301-47,0-266-31,53 36 31,106-53 0,211-53 1,-211-53-1</inkml:trace>
  <inkml:trace contextRef="#ctx0" brushRef="#br0" timeOffset="13439.28">5891 10019 0,'0'53'31,"0"564"1,0-370-32,0 0 0,0 0 15,0 106 17,0-318-32,0-17 0,36-159 78</inkml:trace>
  <inkml:trace contextRef="#ctx0" brushRef="#br0" timeOffset="27443.08">6385 4621 0,'36'18'125,"616"105"-94,-475-123-15,616 0 15,-687 0 0,-18 0 47,-17 0-62,-36 0-1,71-17 1,-53-1 0,53 1-1,-89 17 1,19-18-16,-1 0 16,-17 18-1,281 0 16,-228 0-15,211 0 15,-264 0-31,0 0 63,264-17-32,-247-1-15,-35 0 15,0 177 156,-71 247-155,54-283-32,17-52 15,-18 70 1,1-70-16,17 34 16,-71 178 15,36-125-16,17 1 1,-35-35 0,18 17-1,-18-36-15,35-16 16,-282 405 15,106-265 0,-17 53 1,140-194-32,36-35 15,-194 265 17,176-248-32,-71 124 31,18-17 0,71-124-31,0 0 16,-142 158 15,177-176-15,-70 89 15,52-106-31,1 34 15,-54 54 1,-70 141 15,88-159-15,18-52-16,-1 34 16,-52 107 15,18-89-31,52-53 15,-70 89 1,17 17 15,54-106-31,17-17 16,-18 35 46,-52 158-30,52-158-17,-70 159 17,88-195-32,0 19 15,0 52 1,0-53-16,-18 18 31,18-35 0,-53-54 47,-159-634-46,107-124-1,52 71 0,35 265 0,18 264 1,0 123-17,0-17 1,0 35-16,0-159 31,0-88 0,0 248-31,0-1 16,-53-89 0,53 54-16,0 18 15,0-177 1,0-229 15,0-1 0,0 407-31,0-36 16,18 18 0,17-177 15,-35 177-31,0-124 31,18 36 0,-18 158-31,0-17 32,0 17 343,17-140-344,1 140 0</inkml:trace>
  <inkml:trace contextRef="#ctx0" brushRef="#br0" timeOffset="36878.78">9895 4815 0,'53'212'63,"-17"-88"-47,158 228-1,-159-263 1,194 228-1,-176-229 1,106 124 0,-89-159-1,-34-18 1,34 53-16,18 36 16,-17-54-1,35 54-15,-36-36 16,248 282 15,-248-264-31,107 106 31,-107-89-31,1-34 0,17 52 16,106 194 15,-106-212-31,36 107 16,-54-107-1,1-35-15,0 36 16,123 246 0,-142-229-1,90 194 1,-90-123 15,19-53 0,-53-124-15,52 53 0,-70-70-1,0 17 32,0-17-16,0 17-15,-123 18 0,52-35-1,-88 17 1,-370-35 0,141 0-1,247 0 1,18 0-16,-89 0 15,71 0 1,-335 0 0,-265 0 15,529 0-15,36 0-1,-389 0 1,459 0-16,-70 0 15,-124 0 1,159 0 0,-71 0-1,-70 0 1,194 0-16,17 0 16,19 18-16,16-1 15,-158 36 1,141-35-1,-35 17 1,-106 36 0,159-71-1,-18 35 1,-18 18 15,36-18-15,17 18-1,-52 35 1,52-70 0,1 17 15,-1-17 63,71-177-63,-35 106-15,70-106-1,106-88 16,-141 142-15,35-37 0,-53 90-16,53-160 31,71 18 0,-124 141-31,36-71 31,-53 89-15,-1 0-16,1-18 16,17-106-1,-17 124 1,17-89 0,-17 36-1,17-18 1,-17 54-1,17-54 1,-35 70 0,53-52-1,-53 71-15,35-89 32,0-18-1,1 89-31,17-71 31,-36 36-15,1 52-16,-1-17 0,54-106 31,17 17 0,-53 89-15,54-71 15,-72 53-31,1 53 16,88-141 15,-89 106-31,1-1 16,70-69-1,71-89 16,-53 0 1,-53 123-17,35-176 17,-70 212-32,-1-36 15,18-35 16,-17 71-31,0-35 32,17-54-17,-17 71-15,-1 0 16,54-229 15,-53 194-31,-1 53 16,18-107-1,89-69 17,-106 193-32,-18-17 15,17 0 1,1 17-16,-1-35 47,36-88-16,-35 106-31,-18 17 16,53-70 15,-35 52 0</inkml:trace>
  <inkml:trace contextRef="#ctx0" brushRef="#br0" timeOffset="43877.07">10213 4851 0,'0'53'78,"70"229"-47,-52-212-31,-18 19 16,0 16 0,0-52-1,0-17-15,18-19 31</inkml:trace>
  <inkml:trace contextRef="#ctx0" brushRef="#br0" timeOffset="45880.23">9490 6191 0,'35'0'110,"106"0"-79,-106 18-15,18 17-1,-35-17 1,17 52 0,-17-34-16,-18-19 15,35 54 1,-35-1 15,0-52-15,0 0 15,-35-18 0,17 0 0,-17 0 126,-53 17-126,70 19 63,36 69-63,-1-16 0,-17-72-15,18 1 109,53-18-94,-54 0 0,36 0 1,-18-18-32,-17 1 31,0-1 0,35 0 0,-36 1 47</inkml:trace>
  <inkml:trace contextRef="#ctx0" brushRef="#br0" timeOffset="46722.49">9878 7567 0,'0'18'31,"88"-18"0,141-18 1,-193 18-32,-1 0 15,35 18-15,54 123 31,-107-106-15,1 18-16,0 35 16,-36 71 15,0-141-15,-105 17-1,35-35-15,53 0 16,17 0 15,0 0 0,230 123 1,-159-70-1,-18-35-16,-88 0 48,0-1-63</inkml:trace>
  <inkml:trace contextRef="#ctx0" brushRef="#br0" timeOffset="47880.28">9366 6297 0,'0'18'15,"18"282"17,-18-248-32,0 72 31,18-71-16,-18-35 1,0 17 0</inkml:trace>
  <inkml:trace contextRef="#ctx0" brushRef="#br0" timeOffset="49257.95">8520 7638 0,'0'0'0,"70"70"31,-52 1-15,-1-18-16,72 141 31,-54-106-16,-35-53-15,18 36 32,17-54 46</inkml:trace>
  <inkml:trace contextRef="#ctx0" brushRef="#br0" timeOffset="49776.01">9842 7461 0,'0'0'0,"18"88"15,-18-17-15,0 35 16,-18 88-1,-52 18 1,70-195 0,-18 18-1,177-35 79,0 0-63,-142 0 32</inkml:trace>
  <inkml:trace contextRef="#ctx0" brushRef="#br0" timeOffset="50375.6">8255 9190 0,'-18'-18'16,"18"53"15,53 177 0,-35-141-31,0-1 31,-1-17 1,107-53-17</inkml:trace>
  <inkml:trace contextRef="#ctx0" brushRef="#br0" timeOffset="50984.95">9419 9066 0,'53'0'62,"-18"71"-30,-35-36-32,0 18 15,0 124 17,0-142-32,-17-18 15,-142 19 16,159-19 63,335 1-63,0 35 1,-317-53-1,0 0-15</inkml:trace>
  <inkml:trace contextRef="#ctx0" brushRef="#br0" timeOffset="51518.83">11307 8872 0,'0'0'0,"35"36"0,-35 17 16,17 70-1,-69-17 1,34-89-1,18 19 64,35-1-64,-17 0 1,-1 124-1,-87-53 17,17-106-1,0-18 16,53-17-32</inkml:trace>
  <inkml:trace contextRef="#ctx0" brushRef="#br0" timeOffset="52208.95">12206 8714 0,'0'35'15,"-106"476"17,53-352-17,18-53 1,123-88 46,53-18-46,89 0 0,-195 0-1,-35-141 1,0 70 0,-18-105-1,-17 123 16,17 158 16,18 1-31,0 35-16,0 247 31,0-352-15,0-1-16,18 18 31,-18-35-15,53 52-1,-35 1 1</inkml:trace>
  <inkml:trace contextRef="#ctx0" brushRef="#br0" timeOffset="57114.14">12735 8696 0,'-17'-35'62,"-19"17"-46,-87-17-1,52 17 1,18 18-16,0 0 16,-88-18-1,-70 18 17,175 0-17,-16-17 1,16 17-16,1 0 15,-71-18 1,88 18-16,-87 0 31,69 0-15,1 0-16,-18 0 16,-53 0-1,71 0 1,17 0-16,1 0 15,-18 0 17,17 0-32,-70 0 15,52 0 1,-52 0 0,35 0-1,36 0-15,-72 0 16,72 0 15,-1 0-15,-17 0-1,-71 0 1,-141 0 0,124 0-1,34 0-15,-34 0 31,88 0-15,-18 0 0,0 0-1,18 0 1,-107 0 0,72 0-1,-1 0 1,18 0-1,18 0 1,0 0 0,0 0-1,-18 0 1,-35 18 15,70-18-15,-17 0-16,-1 17 15,-34-17 1,34 18 0,19-18-16,-54 0 31,36 18-15,-106-1-1,123-17 1,-17 0-16,-36 18 15,1 0 17,35-1-17,17 1 1,-53 17 0,36-17-1,17-18 1,-52 35-1,35 0 17,17-35-32,-70 36 31,0 17-15,-1 0-1,-16-1 1,34-16-16,71-19 15,-18 1 1,-35 17 0,1 1-1,-1 16 17,0 90-1,35-107-16,-17 35 1,17 1 0,18-53-1,0-1-15,-17 71 32,17 36-1,17-36 0,71 36 0,-70-124-15,70 53 0,-70-36-1,211 36 16,-176-35-15,88-1 0,-88-17-16,35 18 0,142 17 47,17-17-16,-1 17 0,-140 0-15,-53-35 15,247 0 0,-229 0-15,229 36 15,-265-36-15,88 17-1,-17-17-15,18 0 16,317 18 15,-124 0 0,-246-18-31,34 0 16,89 0 0,-52 0-16,246 0 31,-247 0-31,17 0 16,54 0-1,-141 0-15,17-18 16,53-35-1,-88 18-15,35 0 16,18-36 0,-53 36-16,106-71 31,-71 0 0,-53 71-31,18-106 31,0-18 1,-35 124-32,34-142 31,-34 89-31,-18-106 31,0 141-31,0 0 16,-88-123 15,35 123-15,-53 18 15,-176-18 0,123 35-15,124 18-1,-18 0 1,-35 0 47</inkml:trace>
  <inkml:trace contextRef="#ctx0" brushRef="#br0" timeOffset="59927.66">7479 4639 0,'0'0'0,"229"0"16,-123 0-1,-35 0-15,123 18 16,-71-18-1,-17 35-15,53-17 16,52-1 0,-158 1-1,53-1 1,-35 19 0,-54-19-1,142 19 16,53 52-15,-195-88 15,54 70 16,-36 1-47,18 105 16,18 71 31,-71-194-47,0 0 0,0 71 15,-53-1 17,35-88-17,-88 54 1,71-37-1,35-34 1,-159 159 15,142-125-31,-19-16 0,-122 175 32,69-17-1,-34 18 0,70-88 0,53-72-15,-18-16-16,-35 87 31,0-17-15,53-88-1,-17-18-15,-1 53 16,-70 88 0,70-106-1,1 0 1,-71 195 0,52-160-1,-52 107 1,0 34 15,-71-17 0,141-159-15,-34 36 0,16 0-1,19-36 1,-36 71-16,0-36 15,-35 71 1,-89 124 0,107-142-1,-19 36 1,54-106 0,-18 71-1,36-107 1,-89 160-1,88-142 1,-70 88 0,70-87-1,-105 175 1,105-175 0,-70 122-1,35-34 16,18-18-15,0-71 0,17 35-1,-35-105 79,0-212-63,35 88-15,18 54 0,-35-160-1,35 159-15,0-299 31,0 16 1,0 319-17,18-106 1,17 17 0,-35 53-16,0-370 31,0 335-16,0 35-15,0-71 16,0 54 0,0 52-16,0-229 31,0 195-31,0-107 31,0 159-15,0 0-16,-35-123 15,35 140 1,-18-87 0,18-36-1,-17-211 17,-36 88-17,35 88 1,0 52-1,-17 19-15,35 17 16,-18-141 0,1 141-16,17 53 15,-18-123 1,1 70-16,17-52 31,0 122-15,0 1-16,0 17 15,0-35 1,0 36 0</inkml:trace>
  <inkml:trace contextRef="#ctx0" brushRef="#br0" timeOffset="61566.64">3845 5133 0,'0'0'0,"0"247"16,53 423 15,-18-476-31,-17-88 16,35 70 15</inkml:trace>
  <inkml:trace contextRef="#ctx0" brushRef="#br0" timeOffset="70911.2">19244 6279 0,'0'36'172,"0"140"-141,0-123-31,0 53 31,0 17 0,0-105-31,0 17 16,0 1 0,0 34-1,0-35-15,0 142 31,0 17 1,0-177-17,0 107 17,0-89-1,0 0 0,0 36 94,0 35-94,0-71-15,0-17 0,0-54 77,0-140-61,0 123-32,0-17 15,0-72 1,0 90-16,0-72 31,0 36 0,0 70-31,0 1 16,0-36 0,-18 17-16,1-34 31,17 35-16,-18-1-15,0-70 32,18 71-17,0 0 1,0 0 15,0-1 0,0-69 1,0 87-32,0-35 15,0 35 1,0 1 15,0-19 79,0 1-79,18 35 656,17 53-655,1 18-1,-19-54-31,19 19 62,69 158-30,19 17-1,-89-123 0,-17-70 0,-1-18 16,54 141-16,-53-70-31,35 70 32,-36-106-32,36 106 31,-35-105-31,17 52 31,-17-53-31,-1 0 31,1 1 48,17 34-48,-35-123 188,0 0-204,0-141 1,0 124-1,0-54 1,0-35 0,0 107-1,0-107 1,0 106 0,-17-106-1,-1-35 16,0 141-15,-17 0-16,35 0 0,-18-17 16,18-18-1,-17 52-15,17-34 32</inkml:trace>
  <inkml:trace contextRef="#ctx0" brushRef="#br0" timeOffset="71787.69">20338 7161 0,'17'-53'94,"142"1"-63,-124 34-15,1 0 0,34 18 62,36-17-47,-88 17 47,-1 0-47</inkml:trace>
  <inkml:trace contextRef="#ctx0" brushRef="#br0" timeOffset="72985.07">21449 6403 0,'0'53'141,"-18"106"-110,18-124-31,0 0 16,0 89 15,0-71 0,18 17 1,17 36-1,-17-36 0,35 19 0,-36-54 1,-17-17 15,36-1-16,-1-17-31,-17 0 15,34 18 17,-16-18-32,-19 0 15,72-18 17,-72 1-17,1-1 16,-18 0 32,0-140-47</inkml:trace>
  <inkml:trace contextRef="#ctx0" brushRef="#br0" timeOffset="73457.62">21167 5891 0,'35'-123'63,"0"70"-32</inkml:trace>
  <inkml:trace contextRef="#ctx0" brushRef="#br0" timeOffset="74978.89">22049 6703 0,'0'-18'78,"299"-88"-47,-246 89-15,159-36 15</inkml:trace>
  <inkml:trace contextRef="#ctx0" brushRef="#br0" timeOffset="75502.34">22313 6297 0,'0'141'78,"53"247"-47,0-70 0,-35-195 0,-1-105 63</inkml:trace>
  <inkml:trace contextRef="#ctx0" brushRef="#br0" timeOffset="75973.82">22807 5838 0,'71'159'63,"-54"123"-48,1-123 1,17 70 0,-17-158-16,-1 0 15,-17-18-15,18 88 32,0-88-32,-18-36 15,53 107 16,-36-107 16</inkml:trace>
  <inkml:trace contextRef="#ctx0" brushRef="#br0" timeOffset="76430.23">23495 6597 0,'106'-35'78,"194"-36"-47,-212 71-31,-35-18 16,-36 18 15</inkml:trace>
  <inkml:trace contextRef="#ctx0" brushRef="#br0" timeOffset="76856.09">23618 6862 0,'247'-18'93,"247"-106"-61,-441 89-32,-35 35 15,17 0 79</inkml:trace>
  <inkml:trace contextRef="#ctx0" brushRef="#br0" timeOffset="77724.7">23936 6068 0,'176'88'78,"442"194"-46,-283-211-17,-229-18 16,-106 52 204,-53 125-220,-177 475 17,107-458-1</inkml:trace>
  <inkml:trace contextRef="#ctx0" brushRef="#br0" timeOffset="80443.03">19703 8184 0,'17'36'125,"-17"316"-93,0-263-17,0 17-15,-17 176 32,-1-194-17,18-53-15,-18 89 31,1-107 79,87 1-63,124-124-16,-158 53 0,-19 0 0,-17 18 1,0-18-1,-17 18-15,-1-36 15,18 142 78,0 317-78,0-124 1,0-246-17,0 0 63,18-18-46,17-36-32,0 1 0</inkml:trace>
  <inkml:trace contextRef="#ctx0" brushRef="#br0" timeOffset="82963.11">20620 9013 0,'53'-35'172,"88"0"-141,-123 17-31,17 1 0,0 17 94,0 0-63,-17 0-31,0 0 203,52-18-187</inkml:trace>
  <inkml:trace contextRef="#ctx0" brushRef="#br0" timeOffset="83928.46">21308 7937 0,'0'36'47,"0"211"-16,0-141-31,53 299 16,-53-246-1,0 194 1,0-265 15,-53-70 16,35-107-16,18 72-15,0-19-16,35-16 31,54 34-15,-54 0-16,0 18 15,53-35 1,-70 17 0,0 1-1,-1-54 17,-17 54-17,0-36 1,0 106 109,0 52-110,0-34-15,0 35 16,36 17 0,-19-35-1,-17-70 1,18 0 46,141-124-30</inkml:trace>
  <inkml:trace contextRef="#ctx0" brushRef="#br0" timeOffset="84401.81">22384 8149 0,'0'35'47,"0"54"-31,17 34 0,19 89 15,-36-177-31,35 89 31,-17-72-15,-1 1-1,18 0 1,-35-35-16,18 17 31</inkml:trace>
  <inkml:trace contextRef="#ctx0" brushRef="#br0" timeOffset="84754.22">22225 8625 0,'53'-88'63,"247"-35"-32,-230 123-31,-70-18 16,124 18 46,-54 0-46</inkml:trace>
  <inkml:trace contextRef="#ctx0" brushRef="#br0" timeOffset="85136.34">22966 8026 0,'-35'0'63,"87"423"-32,54-123 0,-53-194-15,-35-71-16,17 53 31,-17-88 16</inkml:trace>
  <inkml:trace contextRef="#ctx0" brushRef="#br0" timeOffset="85557.1">23707 8449 0,'105'-35'47,"178"-1"-31,87-16-1,-264 34 1,-18-17-16,-35 17 0</inkml:trace>
  <inkml:trace contextRef="#ctx0" brushRef="#br0" timeOffset="85964.59">24201 8696 0,'158'-18'62,"213"-17"-31,-248 0-31,-17 17 16,35 0 0</inkml:trace>
  <inkml:trace contextRef="#ctx0" brushRef="#br0" timeOffset="86613.37">24342 7902 0,'141'88'62,"476"142"-30,-405-213-32,88 89 31,-283-106 0,36 106 110,-159 247-110,53-194-31,1-18 16,34 17-16,-53 54 31,54-177-31,34-193 94,36 52-94</inkml:trace>
  <inkml:trace contextRef="#ctx0" brushRef="#br0" timeOffset="86956.15">25612 7408 0,'17'0'47,"336"671"-15,-247-477-17,53 0 16,-106-141-31,17 35 16,248 176 15,-265-193-31</inkml:trace>
  <inkml:trace contextRef="#ctx0" brushRef="#br0" timeOffset="92771.02">19791 10160 0,'17'88'94,"-17"230"-63,0-195-15,0 159 0,0-193-1,0 87 1,0-141 0,-17-17-1,140-53 110,160-54-94,-266 72-15,18-54 15,-35 36 1,0-18-17,0 35-15,-17-35 16,-18-35 15,17 71 0,18 70 79,0 264-79,0 36 0,0-89 0,18-281 79,-1-107-110</inkml:trace>
  <inkml:trace contextRef="#ctx0" brushRef="#br0" timeOffset="93289.77">20796 10866 0,'88'0'110,"459"-18"-79,-511 0-31,-1 18 15,-18 0 1</inkml:trace>
  <inkml:trace contextRef="#ctx0" brushRef="#br0" timeOffset="94086.2">21396 10231 0,'0'-18'15,"18"0"1,17 18-16,0 0 16,89 0-1,-54 18-15,18 0 16,1 17-16,-54-18 31,0 177 0,-35 71 1,-35-159-1,17-106 0,53 0 32,36 0-48,141 0 17,-212 35 14,0 247-14,-18-35-1,-17-211-15,0-36-16,-107 35 31,125-35 0,-1 0 0,18-53-31,0-35 0</inkml:trace>
  <inkml:trace contextRef="#ctx0" brushRef="#br0" timeOffset="94535.34">23001 9860 0,'0'141'62,"18"-17"-46,-18-54-16,17 18 15,-17-17-15,18 52 16,0-52-16,-1 17 31,-17-17 1</inkml:trace>
  <inkml:trace contextRef="#ctx0" brushRef="#br0" timeOffset="94956.65">22525 10389 0,'70'-17'47,"354"-54"-16,-195 36 1,-211 35-1</inkml:trace>
  <inkml:trace contextRef="#ctx0" brushRef="#br0" timeOffset="95343.45">23283 9948 0,'0'89'63,"335"440"-32,-158-212-15,-160-282-1,-17 1 1</inkml:trace>
  <inkml:trace contextRef="#ctx0" brushRef="#br0" timeOffset="97011.62">24730 10125 0,'158'0'78,"-16"-36"-62,334 1-1,-317 0 1,-89 35-16,-35-18 15,18 18 1</inkml:trace>
  <inkml:trace contextRef="#ctx0" brushRef="#br0" timeOffset="97414.68">25241 10372 0,'0'17'47,"318"-17"-16,-177 0-31,265-35 31,-177 17 1,-212 18-1</inkml:trace>
  <inkml:trace contextRef="#ctx0" brushRef="#br0" timeOffset="98049.62">25753 9701 0,'35'18'31,"441"229"0,-370-229-15,300 105 15,-371-123-31,-88 53 125,-141 247-94,124-106-15,34 18 15,36-160-31,-17-16 0,17-19 32,17-17 30</inkml:trace>
  <inkml:trace contextRef="#ctx0" brushRef="#br0" timeOffset="99049.09">27023 9666 0,'194'0'32,"-388"0"-32,529 0 31,-317 0 16,52 71-16,-70-36-31,0 0 16,0 53-1,-18-17-15,-17-53 16,-71 52-1,1-52 1,69-18-16,19 0 16,-19 0 15,19 17 47,52 248-47,0-194-15,-17 34 15,17-105 79,159 53-79,-141-53-31,0 0 15,0 0 1,17-141 15,-70 106-31,0 0 16,0-18 15</inkml:trace>
  <inkml:trace contextRef="#ctx0" brushRef="#br0" timeOffset="101338.57">20126 12312 0,'0'18'46,"0"123"-30,0 317 15,-53-299-31,0-18 16,18-17-16,0-89 16,35-17-16,-18 34 15,18-69 63,53-36-62,88 35-16,53-35 16,282-88-1,-405 124 1,-36-1-16,0-17 15,-35 17 1,0-70 0,0 17-1,-70-70 1,70 124 0,-18-19-1,1 36 79,-19 18-78,19 35-16,17 17 15,-71 230 1,71-194-1,0-18-15,-18 71 16,18-88 0,0 17-1,18-71 126</inkml:trace>
  <inkml:trace contextRef="#ctx0" brushRef="#br0" timeOffset="101889.93">21572 12876 0,'89'-35'93,"281"0"-61,-352 35-17,-1 0 1,19-18 93</inkml:trace>
  <inkml:trace contextRef="#ctx0" brushRef="#br0" timeOffset="103197.67">22313 12277 0,'53'-36'31,"35"36"1,-35 0-1,-18 212 0,-35-177-31,0 89 31,-105-107 1,87-17-32,0 106 140,36 71-108,17-177 93,283 35-94,-177-35-31,-53 0 15,36 0 1,-89 0 0,-35-53-1</inkml:trace>
  <inkml:trace contextRef="#ctx0" brushRef="#br0" timeOffset="103583.79">23036 12559 0,'0'-35'47,"388"-36"-16,-246 53-31,87-35 16,35-52 0,-105 69-1,-141 19 1</inkml:trace>
  <inkml:trace contextRef="#ctx0" brushRef="#br0" timeOffset="103987.64">23830 11959 0,'0'53'31,"18"247"1,88 70-1,-89-264 0,-17-35 0,0-54-15</inkml:trace>
  <inkml:trace contextRef="#ctx0" brushRef="#br0" timeOffset="104378.3">24447 11518 0,'0'35'31,"18"71"-15,88 371-1,-71-283-15,-17-53 16,52 70 15,-52-175 0,0-19 16</inkml:trace>
  <inkml:trace contextRef="#ctx0" brushRef="#br0" timeOffset="104769.12">25047 12471 0,'141'-36'47,"300"-34"-16,-353 17-31,71 0 16,141 0 15,-265 35-15</inkml:trace>
  <inkml:trace contextRef="#ctx0" brushRef="#br0" timeOffset="105248.84">25876 12629 0,'88'0'47,"18"0"-31,35 0-16,106-52 15,-106 16 1,106-17-1,-229 36 1,-18-1 0,0 0 46</inkml:trace>
  <inkml:trace contextRef="#ctx0" brushRef="#br0" timeOffset="105993.88">26300 11871 0,'35'-35'31,"0"35"-31,53 35 0,53-17 16,71 70-1,53-18 1,-195-52 0,-52-18 30,0 0-30,-18-18 15,0 1-15,-36 17 62,19 88-62,-1-53-16,-17 71 15,-54 370 1,54-282 0,-35 36-1,52-142 1,0-71 93</inkml:trace>
  <inkml:trace contextRef="#ctx0" brushRef="#br0" timeOffset="107660.28">27517 11553 0,'70'0'94,"124"0"-63,-141 0-16,-35 36 1,-1-19-16,1 19 31,-88 299 1,17-265-32,-89 19 31,213-72 78,441-17-78,-442 0-15,-35 0 0,-17 106 31,-18 264-16,-88-158 0,-106-159 0,159-53-31,17 0 47,-35-35-16,53 17-31</inkml:trace>
  <inkml:trace contextRef="#ctx0" brushRef="#br0" timeOffset="109035.06">20726 14305 0,'0'124'47,"-18"387"-16,-88-158 0,18-265-15,88-70-16,-53-1 15,459-175 79,105-72-63,-493 230-31,17-88 32,-35 0-17,0 0 1,0 35-1,0 229 79,0-70-78,0 0-1,-17 123 1,17-211 0,53-124 77</inkml:trace>
  <inkml:trace contextRef="#ctx0" brushRef="#br0" timeOffset="109523.43">21855 14587 0,'0'-17'31,"17"17"1,301-36-1,-177 1-16,35 18-15,-52-19 16,34 1 0</inkml:trace>
  <inkml:trace contextRef="#ctx0" brushRef="#br0" timeOffset="110008.9">22789 13952 0,'18'36'15,"0"69"1,17 125 0,36-1-1,-54-176 1,1 123-1,-1-140 1,125-89 78</inkml:trace>
  <inkml:trace contextRef="#ctx0" brushRef="#br0" timeOffset="110400.47">24095 13776 0,'17'53'31,"-17"0"-15,71 176-1,-53-176 1,-18-18 0,17 36 15,-17-54-31,0 36 31,0-35-15,0 0-16</inkml:trace>
  <inkml:trace contextRef="#ctx0" brushRef="#br0" timeOffset="110738.06">24042 14340 0,'35'-70'32,"53"52"-17,142-52 1,-160 52-16,1-17 31,-54 17 32</inkml:trace>
  <inkml:trace contextRef="#ctx0" brushRef="#br0" timeOffset="111106.14">24783 13723 0,'17'159'63,"54"229"-32,-54-300-31,36 36 31,-53-107-15,18 36 0,-18-35 31</inkml:trace>
  <inkml:trace contextRef="#ctx0" brushRef="#br0" timeOffset="111505.9">25347 14340 0,'18'-17'47,"211"-36"-15,-158 18-17,-1 17-15,36-17 16,-35 17 15,-36 18-15,71 0-1,-71 0 1,0-18 15,-17 1-15</inkml:trace>
  <inkml:trace contextRef="#ctx0" brushRef="#br0" timeOffset="111961.65">25647 14693 0,'0'0'0,"247"-35"31,-159-18-15,88 0 0,-105 0 15,-53 18 0,-1 17 16</inkml:trace>
  <inkml:trace contextRef="#ctx0" brushRef="#br0" timeOffset="112631.9">25770 13670 0,'-17'-18'32,"34"18"-17,54 0-15,52-17 32,1 34-32,-18 19 15,105 52 1,-140-70-1,0-18-15,-54 0 47,1-18-15,-18 53 46,-141 477-47,123-353-31,18-89 16,-53 106-1,53-123-15,0 0 16,-18 0 15,230-70 32</inkml:trace>
  <inkml:trace contextRef="#ctx0" brushRef="#br0" timeOffset="113520.96">27764 13229 0,'-18'141'62,"-123"424"-30,35-265-17,-35-106 16,141-177-15,-18-34 31,230-177-16,-53 105-31,-36 36 16,-35 1-1,-70 34-15,0 0 32,-71-246-1,-282-19 0,282 248 0,35 212 16,18 599-15,71-318-1,-54-370 0,-17-123 47</inkml:trace>
  <inkml:trace contextRef="#ctx0" brushRef="#br0" timeOffset="118082.24">18097 5733 0,'0'0'0,"-35"0"0,18 123 31,17-17-31,0 423 32,88 106-1,-71-494-31,36 106 31,0 35 0,-53-211-31,18 194 32,17-54-1,0-140 0,-17-54 32,17-17-48,177 0 16,-89 0-31,54 0 0,546 0 47,-617 0-47,158 0 32,89 0-1,53 0 0,-177-17 0,71-19 1,-106 19-17,-159 17 1,1-18-1,-1 18 1,194 0 0,-123 0-1,194-53 17,-265 36-32,-17 17 0,0 0 15,70-36 48,123-69-32,-175 105-31,-19-18 16,19-17 15,-19 17-31,107-17 31,-54 17-31,-34 0 31,-19 1 32,36-54-32,-18 54-31,-17 17 0,0-18 16,17 0-1,0-17 63,142-71-46,-142 89-32,-35-1 0,18-17 78,-18-89-47,-36-17-15,-52-141 15,35 123 0,53 18 0,0 106-31,0-71 32,0-88-1,0 141-31,0-35 16,0-106 15,0 105-31,0 1 15,0 0 1,0-18 15,0 18 1,0 53-32,0 0 15,-18-89 16,-17 1 1,-18 17-1,36 35 0,-19 54 0,-17-1 1,18 18-32,-35 0 15,-89-18 17,-88 18-1,-88 0 0,194 0-15,17 18-16,18 17 15,-52-17 1,-125 17 0,89 0-1,124-35 1,-107 18-16,72 0 15,-195 17 1,-18-35 0,71 18-1,53-1 1,0 36 0,106-35-1,-159 17 1,141-35-1,18 18 1,-18 17-16,-141-17 16,-53 17 15,248-17-15,-90-1-1,54 1 1,53-1-1,0-17 64,-54 36-64,37-19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34:47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17956 14182 0,'0'88'156,"18"176"-125,-18-211-31,0-17 16,0 17 0,0-18-16,0-18 15,18 19 1,-18-19 140,-18-122-125,18 52-15,-35 17 0,17-87-1,18 52 1,0 1-1,0 17 1,0 18 0,0-18-1,0 17 1,0 19-16,0-1 16,0-17-1,0 17-15,0 1 16,0-19-1,0 1-15,18 17 47,-1-17-15,1 17-17,17 1 1,1-18-1,-19 35 1,36 0 0,-35 0-16,17 0 15,0 35 1,-17-18-16,0 1 16,-1 35-1,-17-35 1,18 17-1,-18 18 1,0-36 0,0 1-1,-18 35 17,1-35-32,-1-1 15,18 1-15,-18-18 16,-17 18-1,17-18 1,-17 17 0,17-17-16,1 0 15,-18 18 1</inkml:trace>
  <inkml:trace contextRef="#ctx0" brushRef="#br0" timeOffset="645.78">18433 14446 0,'17'53'125,"19"176"-94,-36-193-31,17 34 32,1-52-17,-1 0 1</inkml:trace>
  <inkml:trace contextRef="#ctx0" brushRef="#br0" timeOffset="4316.6">14164 12471 0,'0'53'93,"0"88"-77,0 0 0,0-71-1,0 19 1,0-37 0,0-34-1,0 35 79,0 0-78,0-18-1,0-17 1,18 0-1,-18-36 142,0-282-126,0 177-15,0 17-1,0 35 1,0 1-1,0 17 1,17 17 0,-17 19-16,0-1 31,0-17-15,0 17-16,18 1 15,17-36 1,-17 35-1,-18-17 1,17 17 0,19 0 31,-19 18-32,1 0-15,35 0 31,-35 0-15,-1 18-16,19 17 31,-19-17-15,18 35 0,-35-35-1,18-1 1,-18 1 46,0-1-46,0 1 0,-18 35-1,-17-35-15,-18-1 31,0 19-15,18-19 0,0 1-1,-1 0 17,19-1-1,-1-17-16,1 0 1,-1 18 31</inkml:trace>
  <inkml:trace contextRef="#ctx0" brushRef="#br0" timeOffset="33368.71">14728 12929 0,'0'18'140,"0"17"-124,0-17 0,0-1-1,0 19 1,0 17-1,0-36 1,0 1 47</inkml:trace>
  <inkml:trace contextRef="#ctx0" brushRef="#br0" timeOffset="34833.98">13494 11818 0,'106'0'62,"176"0"-30,106 0-1,-18 0 0,-193 0-31,-107 0 16,336 0-1,-124 0 1,106 0 0,0 0-1,-70 0 1,-1 0 0,18 0-1,-229 0-15,0 0 16,35 0-16,-53 0 15,18-35-15,-18 35 16,89-36 0,-18 19-1,-54-1-15,248-35 32,-124 18-17,-70 17 1,18-17-1,52 35 1,18 0 0,0 0-1,-88 0-15,-54 0 16,-34 0-16,-1-18 16,19 1-1,-72 17-15</inkml:trace>
  <inkml:trace contextRef="#ctx0" brushRef="#br0" timeOffset="51409.21">15381 11818 0,'0'71'78,"0"70"-62,0-35 0,18 35-1,-1-53 1,-17-18 0,18-34-16,-18-19 15,18 19-15,-1-1 16,1 18-1,0-18-15,-1 0 16,1 1 0,-1-1-16,19 71 15,-1-36 17,0 1-17,1 17 1,-19-53-1,1 36 1,0-53 0,-1 17-1,-17-18-15,0 1 16,0 0 0,0-1-1,0 1 1,18 53-1,-18-54 1,0 18 0,0 1 31,0-19-32,0 1 16,-18 0 32,1 17-32,17-17 94,-18-1-109</inkml:trace>
  <inkml:trace contextRef="#ctx0" brushRef="#br0" timeOffset="54577.5">16087 12400 0,'17'-18'62,"1"36"1,-18 17-48,0 1 1,35 105 0,-17-71-1,-18-17 1,17 0 0,-17-35 15,18-1-16,-18 1 1,0 0-16,0-1 16,0 1-16,0 17 15</inkml:trace>
  <inkml:trace contextRef="#ctx0" brushRef="#br0" timeOffset="55273.34">16757 12382 0,'-18'53'78,"1"36"-62,-1-19-16,0-17 15,1 18 1,-1-36-16,0 0 16,1 0-1,17-17 1,-18-18-1</inkml:trace>
  <inkml:trace contextRef="#ctx0" brushRef="#br0" timeOffset="55835.49">16510 12559 0,'0'-18'78,"53"36"-62,-35 17 0,34 18-1,-16-35 1,-1 17 0,-35-17-16,18-1 15,-1 1 16,1-18 1,0 0-1</inkml:trace>
  <inkml:trace contextRef="#ctx0" brushRef="#br0" timeOffset="57714.65">17022 12277 0,'17'-18'47,"1"18"-16,17 18-15,-35 17-16,18 35 15,17 36 1,-17-70-16,-18 34 16,0-17-1,0 53 1,17-53 0,-17-71 218,0-88-218,-17 53-16,17 18 15,0-18 1,0 18-16,0 17 15,0 1 17,0-19 30,0 19-46,0-1-1,0-17 1,17 17-16,1 18 16,0-17-16,-18-1 47,17 18-32,1 0 1,17 0-1,-17 0 17,-1 0-17,1 0 17,0 18-1,-1-18 0,1 17-15,0 18-16,-18 1 31,0-1-15,0-17-1,0-1 16,-18 1 32,0-18 15,1 18-62,-1-18 109,0 17-94,1-17-15,-19 0-1,1 18 1</inkml:trace>
  <inkml:trace contextRef="#ctx0" brushRef="#br0" timeOffset="58936.5">17410 12718 0,'52'0'46,"-34"53"-14,-18-36-17,18 36 17,-1 0-17,1-35 16,-18-1-15,18 1 0,-1-53 77,1-1-77,-18-17 0,0 18-16,0 18 15,0-36-15,0 0 32,0 0-1,0 35-16,0-17 1,-18 35 0,1 0 15,-1 0 0,0 0-15,1 0-1,-19 0 1,19 0 0,-1 18-1,1 17 1,-1-18 15,0 1-15,1-18-1,-1 18 17</inkml:trace>
  <inkml:trace contextRef="#ctx0" brushRef="#br0" timeOffset="60684.18">14340 10760 0,'0'106'62,"0"-1"-46,0-16-16,0-19 16,0 177-1,36-159 1,-19-17 15,1-36 32,-18-17-48,0-106 79,0 17-78,0-17-1,0-18 17,-18-18-17,18 54 1,0 35-16,0-1 15,0 1-15,0-18 32,0 36-17,0-19-15,0 19 16,0-19 0,0-17-1,36 1 1,-19 52-1,1-53 1,0 17 0,-1 19-1,1-1 1,35 36 78,-36 70-79,-17-35 1,0 0 0,0-18-1,0 0 1,0-17-16,0 17 31,0 0-15,-35 1 31,17-19-32,-34 19 1,16-19 15,19 1 78</inkml:trace>
  <inkml:trace contextRef="#ctx0" brushRef="#br0" timeOffset="61585.49">14658 11324 0,'0'35'94,"0"36"-63,0-36-15,0 1-16,0 16 15,18-16 1,-1-1-1,-17-17 1,53-18 15,0 0 1,-18 0-32,-17-18 15,-18-17 16,0-36-15,0 18-16,0 18 16,0-71-1,0 36 1,-18 17 0,-17 0-1,35 35 1,-53 18 15,0 0-15,36 0-1,-1 0 1,0 0 31,1 18-32,17-1 1,-18 19-16</inkml:trace>
  <inkml:trace contextRef="#ctx0" brushRef="#br0" timeOffset="66234.48">15152 10336 0,'0'194'47,"17"-88"-32,-17 18-15,36-18 16,-1 158 0,-35-123-16,18-53 15,35 89 1,-53-160-16,17 36 16,-17 0 62,35 106-63</inkml:trace>
  <inkml:trace contextRef="#ctx0" brushRef="#br0" timeOffset="68561.7">16933 10601 0,'0'176'47,"36"159"-16,-1-140 1,18-125-17,-53-35 1,0-17 62</inkml:trace>
  <inkml:trace contextRef="#ctx0" brushRef="#br0" timeOffset="70738.03">13335 10248 0,'106'0'94,"-36"0"-79,124 0 1,-105 0-1,-1 0 1,0 0 0,35 0-1,36 0 1,-18-17 0,-35-1-1,-53 18-15,53 0 16,-18 0-16,36 0 15,105 0 1,-88 0-16,-35 0 16,123 0-1,-176 0 1,35-18-16,18 18 31,123 0-15,18 0-1,-106 0 1,-52-35 0,-54 17-1,-17 18 1,-1 0-16,36 0 31,35 0-15,-35 0-16,35 0 15,124 0 1,-71 0 0,-53 0-1,-35 0 17,71-17-17,35 17 1,-1 0-1,-70 0-15,-35 0 16,53 0 0,-88 0-16,17 0 15,18 0 1,-35 0-16,88 0 16,52 0-1,-34 0 1,-18 0-1,-71 0 1,35 0 0,19 0-1,52 0 17,-88 0-32,0 0 15,-1 0-15,-34 0 16,53 0-1,-36 0-15,0 0 16,106 0 0,-52 0-1,-19 0 1,-17 0 0,35 0-1,53 0 1,-17 0-1,-54 0 1,-34 0 0,-19 0-1,1 0-15,0 0 32,17 0-17,-18 0-15,1 0 16,0 0-1,-1 0 48</inkml:trace>
  <inkml:trace contextRef="#ctx0" brushRef="#br0" timeOffset="78550.72">17233 13035 0,'18'18'31,"-1"-18"-16,54-18 1,35 0 0,0 18-1,-18 0 17,-70 0-32,-1 0 15,1 0-15,17 0 16,-17 0-16,-1 0 15,1 0 1,0 0 31,-1 0-31,1 0 15,17-17 31</inkml:trace>
  <inkml:trace contextRef="#ctx0" brushRef="#br0" timeOffset="79074.05">18150 12612 0,'-17'-18'16,"17"89"15,17 140-16,1-122 1,35 52 0,-35-71-1,17 1 1</inkml:trace>
  <inkml:trace contextRef="#ctx0" brushRef="#br0" timeOffset="81090.12">17621 10971 0,'88'0'31,"-176"0"-31,229 0 15,-123 0-15,53 0 16,17 0 0,0 0-1,-18 36 1,1-1 0,-18-17-1,-35-18 1,-1 17-1,-17 1 1,18 17 0,-18 0-1,18-17-15,34 70 32,-34-52-17,0-1 1,-1 35-1,19 19 1,-19-19 0,1 1-1,0-36-15,-18-17 16,17 17-16,1-18 16,-18 19-16,17-36 15,1 53 1,-18-36-16,0 19 15,0 34 1,0 1 0,0-18-1,0-18 1,0-17 15,0 17 16,0-18-31,0 1-1,-35 35 1,17-53 0,-17 53-1,17-18 1,1-17-1,-1-18 17,-17 0-17,17 17 17,0-17 61,18-123-77,0 70 0,0 18-1,0 0 1,0 70 124,0 35-124,0-34 0,0-1-1,18-35 79,17 53-63,71 35 1,-18-53-17,-52-17 1,-19-18-1,1 0 1,17 0 15,-17 18-15</inkml:trace>
  <inkml:trace contextRef="#ctx0" brushRef="#br0" timeOffset="84690.11">18591 13159 0,'71'-106'78,"-1"88"-78,-17 0 16,0-17-16,0 35 15,88 0 1,-88 0 0,18 0-1,35 53 1,-36 0-1,-35-18 1,-17-17 0,0 17-1,-1-17-15,1 17 16,0 0-16,17 18 31,-17-17-31,-1-1 16,19 35-1,-36 1 1,0-18 0,0 0-1,0 0 1,0 17 0,-36-17-1,1 18 1,-18-36-1,35-17-15,1-1 16,-19 36 0,19-35-1,-36 0 1,18-18 15,-18 35-15,17-18-1,-16 19 1,34-19 0,-17 1-1,17 0 1,0-18-16,1 17 16,-1-17-16,0 18 31,1-36 109,17-52-124,0 52-16,17-35 16,1 36-1,-18-1 17,0 0 30,0 54 63,-18 52-109,18-53-16,-17 18 15,17 35 1,0-70 0,0-1-1,53 19 110,53-19-109,-54-17-1,-34 0 1</inkml:trace>
  <inkml:trace contextRef="#ctx0" brushRef="#br0" timeOffset="87067.07">18009 15028 0,'18'18'32,"35"-18"-17,88 0 1,-35 0-1,-36 0 1,-17 0 0,18 0-1,-54 0 1,1 0 0,0 0 15,35 0-16,-18 0-15,0 0 16,0 0 0,-17 0 62</inkml:trace>
  <inkml:trace contextRef="#ctx0" brushRef="#br0" timeOffset="87663.47">19103 14817 0,'0'0'16,"0"105"46,18 37-46,-18-125-1,0 1-15,17 17 16,-17-17 31,18-1-32,-18 1 32</inkml:trace>
  <inkml:trace contextRef="#ctx0" brushRef="#br0" timeOffset="94185.5">19279 14905 0,'18'0'297,"0"-18"-63,-1 18-187,1-17-16,-1 17-15,1-18-16,0 0 31,17 1-15,-17 17 15,-1 0 0,1 0-15,0 0 0,-1 0-1,1 0-15,0 0 32,-1 0-1,1 0 156,-1 0-155,19 0-17,-19 0 16</inkml:trace>
  <inkml:trace contextRef="#ctx0" brushRef="#br0" timeOffset="98850.23">19544 14746 0,'0'0'0,"53"0"0,35 0 16,-17 0 0,-36 18-1,-18-18 32,1 17-31,0 1 15,17 35-15,-17 17-1,-1-17 1,-17 18 0,18 0-1,-18-1 1,0 18-1,0-70-15,0 0 16,0 17-16,-18 18 16,1-53-1,17 17-15,-36 36 32,36-35-32,-17 0 0,-54 52 31,36-35-16,17 1 1,-17-19 0,17 1-1,-17 0 1,17-1 0,1 1-16,-1 0 15,-17-1-15,0 1 16,-18-1-1,35-17-15,0 0 16,-35 18 0,1 17-1,-1-35 1,0 18 0,17 0 15,19-1-16,-89 1 1,88 0 15,-17-18-15,0 17-16,17-17 125,1-53-94,17 18-31,0 0 16,0-1-1,17 19-15,-17-1 16,0 1-16,0-1 16,18 0-1,-36 36 95,-17 105-79,35-105 0,0 0 63,18 70-78,17-71-1,-18-17 1,1 0 156</inkml:trace>
  <inkml:trace contextRef="#ctx0" brushRef="#br0" timeOffset="100283.82">17886 17180 0,'0'0'0,"17"0"0,1 0 15,17-17-15,1 17 16,17-18-1,-18 0 1,-18 18-16,1 0 16,0 0-1,35-17-15,88 17 16,-71 0 0,-17 0-1,71 0 1,-71 0-1,-18 0 1,0-18 0,-35 0-1,53 18 48,0-17-48,-35 17-15,17-18 16,-17 18 0,-18-17-16,17 17 15,19-18 17,-1 0-32,-18 1 31,1-1-16,35 0 32,-18 18-31,-35-17-16,18 17 31,0-18-15,-1-17 62,54-18-47</inkml:trace>
  <inkml:trace contextRef="#ctx0" brushRef="#br0" timeOffset="101179.12">19332 16492 0,'0'0'0,"0"-17"32,0-19-1,18 36-31,17 0 15,36 0 1,-36 0-16,-17 0 16,35 53-1,-1-17 1,-34-1 0,0 0-1,-1-17 1,-17-1 15,0 1-15,0 0-1,-35-18 1,0 0 15,17 0-15,-17 0-1,0 0 32,35 17-31,0 54 0,0-18-1,0-18-15,0-17 16,0 17-1,70-17 79,-35-18-78,36-18-1,-36 18 1,-17-18 0</inkml:trace>
  <inkml:trace contextRef="#ctx0" brushRef="#br0" timeOffset="107433.67">17604 16810 0,'53'0'94,"193"35"-78,-69 36-1,-71-18 1,-18-18-1,-53 0 1,0 0 0,36 36-1,52 17 1,1 18 0,-89-71-1,18 18 1,-35-53-1,-1 18-15,1-1 32,0 1-17,-18 17 1,0-17 0,0 35-1,0-18 1,0-17-1,-18 17 1,0-35 0,-17 0-16,17 0 15,1 0 1,-1 0 0,1 0-16,-54 0 31,36-17 0,-18 17 0,35-18-15,1 0 15,-1-35-15,18 36-16,0-1 15,0 0 1,0 36 125,-18 0-126,18-1-15,0 1 16,0 0 62,0 35-62,36-18-1,-19-18 1,1-17 0,17 0 15,-17 0-16,-1 0 1,1 0 15,17 0-15,36 0 0,35 0-1,-89 0 1,1 0-1</inkml:trace>
  <inkml:trace contextRef="#ctx0" brushRef="#br0" timeOffset="108416.92">19173 17445 0,'0'35'63,"0"18"-48,-17 35 1,17-35 0,0 0-1,0-18 1,0 1 0,0-1-1,0-17-15,35 17 31,71-35-15,-88 0-16,-1 0 16,1 0-1,-1 0 17,1 0 14,-18-18-30,0-52 0,0 17-1,-18 17 17,-52 36 30,17 53-46,35-35-1,1 0 17,-1-18 108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38:07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13176 16245 0,'18'0'32,"-36"0"46,1 0-63,-36 0 1,17 0 0,-17-17-1,1-19 1,34 1 15,-35-18-15,18 18-1,17 17-15,-17-52 16,0 35-16,-1-18 16,19 17-16,-1 1 15,-17-53 1,17 88-16,18-53 15,-35 0 1,17 0-16,1 0 16,-19-53-1,19 36 1,17 17 0,0 18-1,0 17 1,0-17 15,0 17-31,0-17 16,0 17-1,17-35 1,1 36-16,0-1 16,-1 0-1,18 1-15,1-1 16,-1 0-16,18-17 15,0 17 1,-18 18 0,36-17-1,-1 17 1,1-18 0,-1 18-1,-34 0 1,-19 0-1,1 0 1,0 0 31,-36-70 15,-88-107-30,71 107-1,17 52-15,36 18 124,52 18-124,19 52-1,52 36 1,-88-71-16,-18 1 16,0-19-1,-17 1 79,-18 0-78,-18 17-16,0 0 15,-34 36 1,16-18 0,36-36 15,0 1 47,-17-18-47</inkml:trace>
  <inkml:trace contextRef="#ctx0" brushRef="#br0" timeOffset="1615.38">13423 14323 0,'-17'0'125,"-89"-159"-94,53 88-15,18 19 0,17-19-1,18 53 1,-18-17 0,18 0-1,0-36 1,-17 36-1,17-18-15,0 18 16,-18-1-16,18 19 16,0-54-1,0 18-15,0 18 16,0-18 0,0 18-1,0 17 32,0 1-31,0-19-1,0-34 1,18 52 0,52-17-1,-52 17-15,17 1 16,18-1-1,-35 18-15,35-18 16,35 18 0,0 0-1,-35 0 1,-71-17 140,-17-36-140,0 17-1,17 19 1,0-18 0,54 35 171,87 35-171,-70 18-1,-35 0 1,-1-36 0,-17 19-1,18-19-15,-18 1 16,0 0 0,0 17-16,0 0 31,0 0-31,-53-17 31,18-18-15,17 18-1,0-18 17,1 17-17,-1-34 16</inkml:trace>
  <inkml:trace contextRef="#ctx0" brushRef="#br0" timeOffset="2598.66">13494 12365 0,'35'0'62,"-53"17"-15,-35-17-16,1-17-15,16-18-16,19 17 16,-36-70-1,35 52 1,18 1-1,-18 18 1,18-19 0,0 1-1,-17 0 1,-1-36 0,18 18-1,0 18 1,0-36-16,0 54 15,0-71 1,18 17 0,-18 53-16,17-17 15,-17-18 1,18 0 0,-18 36 30,18-19-30,-1 1 0,107 35 46,-71 0-31,-36 0-31,1 0 47,-36-106 16,1 71-63</inkml:trace>
  <inkml:trace contextRef="#ctx0" brushRef="#br0" timeOffset="2931.78">13282 11007 0,'18'-18'46,"35"18"-30,211 88 0,-17 53-1,-176-88 1,-54-35 0,1 0-16,-18 17 31,0-18-16,-35 19 1,17-19-16,-17 19 16,17-19-1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41:16.5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3545 8819 0,'18'0'47,"70"0"-16,18 0-15,-88 0-1,-1 0 1,1 0 15,0 0 1,17 0-17,0 0 1,-17 0-1,-1 0 17,1 0-17,0 0 1,17 0 0,-17 0-1,35 0 1,-36 0-1,1 0 1,-1 0 0,1 0-1,0 0 17,-1 0-32,1 0 46,0 0-30,-1 0 15,1 0 63,35 0-63,-18 0 1,-17 0-1,-1 0-16,1 0 1,0 0 15</inkml:trace>
  <inkml:trace contextRef="#ctx0" brushRef="#br0" timeOffset="2331.1">5592 11024 0,'17'-17'63,"1"17"31,-1 0-63,1 0 0,0 0 0,-1 0 32,36 0-32,-17 0-15,-19 0-1,1 0 17,-1 0-1,19 0-15,-19 0-1,1 0 1,0 0 46,-1 0-15,1 0-16,0 0-15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44:24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8996 9454 0,'0'0'16,"-18"0"-16,-35 0 16,36 0-1,-1 0-15,-17 0 31,-1 18-31,-16 35 32,-1 0-17,0 17 1,0 19 0,0 34-1,35-70 1,1 0-16,17-18 15,0 1-15,-18 16 16,18-16-16,0 17 16,0 35-1,0-53-15,0 0 16,0 1 0,0-19-16,0 19 15,0-1 16,18 18-15,-1 17 0,18 19-1,-17-19 1,-18 1 0,18-1-1,-1-35-15,1 18 16,0 18-1,17 17-15,-17-35 32,-1-18-17,19 54 1,-19-72 0,18 36-1,-17 0 1,0-35 15,-1-1-15,19 19-1,-19-1 1,1-18-16,0 1 16,34-18-1,-34 18 1,53-18-1,-1 0 1,-35 0 0,-17 0-1</inkml:trace>
  <inkml:trace contextRef="#ctx0" brushRef="#br0" timeOffset="1794.98">8361 10513 0,'-35'17'141,"-18"36"-126,-36-17-15,19-1 16,-54 71-1,89-71-15,17 18 16,1 35 0,-1-53-16,18-17 15,0 17-15,0 53 16,0 18 0,0-17-1,0 34 1,0 0 15,0 36-15,0-88-16,0 17 15,0-17-15,0 17 16,35 106 0,18-53-16,-35-53 15,88 230 1,17-142-1,-34-70 1,-19-36 0,54-17-1,70-17 1,-36-19 0,-87-17-1,-18 0-15,-18 0 16,-17 0-1,-1 0 1,1 0 78,-36-159-63,1 124-31,-19-71 16,-34 18-1,70 70 1,-18-17-16,1 35 47,-1 0-16,0 0 16,18 18-31,0 70-1,53 18 1,35 0-1,-52-36 1,-19-70-16,1 18 16,0 0-1,-1 17 142,-34 71-142,17-89-15,0 19 16,-36 16-1,19-34-15,17 0 16,-18-18 0,0 17 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8:14:07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31309 11112 0,'-18'0'16,"1"18"15,-1 0-31,0 35 16,-17 35 0,18 0-16,-1-35 15,-17 159 1,17-107-1,18-69 1,0-1 0,53-35-1,0 0 1,35-18 0,-70 18-1,-1-53 1,-17 1-1,0 34 1,18 18-16,-18-18 31,0-17-15,-35 35 15,17 0-15,0 0-1,-17 0 1,17 18 0,-17 17 15,18-17-15,-1-1-16,0 1 15</inkml:trace>
  <inkml:trace contextRef="#ctx0" brushRef="#br0" timeOffset="659.1">30956 12577 0,'0'0'15,"88"-36"-15,-52 36 16,-19 0-16,36 0 31,-35 0 32,0-17-48,-18-1 1,0 124 62,17-53-62,1 176-1,17-158 17,-35-36-32,0-18 15</inkml:trace>
  <inkml:trace contextRef="#ctx0" brushRef="#br0" timeOffset="1382.95">31309 13705 0,'35'0'16,"18"36"-1,0-19-15,-18 1 16,36 70 0,-53-88-16,-1 18 15,1 17 1,-18-17-16,0 35 15,0-36 1,-35 19 15,-36-36-15,-35-53 0,36 0-1,17 0 1,53-18-1,0 36-15,0-18 16,35-53 0,-17 53-1,-1-17 1,-17 52 78,-17 18-63,17 18 0,0-1-15,0 36-16,0-17 0</inkml:trace>
  <inkml:trace contextRef="#ctx0" brushRef="#br0" timeOffset="1626.98">31503 14975 0,'0'0'0,"0"-17"15,18-1 1</inkml:trace>
  <inkml:trace contextRef="#ctx0" brushRef="#br0" timeOffset="1783.25">31521 15011 0,'0'17'15,"0"72"1</inkml:trace>
  <inkml:trace contextRef="#ctx0" brushRef="#br0" timeOffset="1915.97">31521 15787 0,'0'0'0,"17"17"31</inkml:trace>
  <inkml:trace contextRef="#ctx0" brushRef="#br0" timeOffset="2099.29">31591 16104 0,'0'0'16,"18"0"15,-18 18 1</inkml:trace>
  <inkml:trace contextRef="#ctx0" brushRef="#br0" timeOffset="2232.94">31591 16563 0,'0'0'0,"-17"53"15,17-36 17,-18 1-17</inkml:trace>
  <inkml:trace contextRef="#ctx0" brushRef="#br0" timeOffset="2387.94">31485 17039 0,'0'0'0,"0"35"15,0 1-15,0-19 16,-53 36 31,36-35-32,-1 17-15</inkml:trace>
  <inkml:trace contextRef="#ctx0" brushRef="#br0" timeOffset="2531.92">31397 17410 0,'0'-53'0,"0"158"15,0-157-15,0 122 16,-17-52 46</inkml:trace>
  <inkml:trace contextRef="#ctx0" brushRef="#br0" timeOffset="2649.26">31362 17586 0,'0'35'0,"0"-70"0,0 88 16,0-35 46</inkml:trace>
  <inkml:trace contextRef="#ctx0" brushRef="#br0" timeOffset="4587">32191 17304 0,'18'0'32,"-18"88"30,-18 18-46,-53 17-1,-17-17 1,53-53 0,17-18-1,1-17 1,-19 0-1,-17-18 17,18 0-32,18-18 15,-1-70 1,-17 0 0,35 52-1,0-17 1,0-17-1,70-1 1,71 18 0,0-17-1,-105 70 1,-19 0 0,142 247 46,-35-106-31,-89-106-31,-18-17 16,1 17 0,35-35-1,0 0 16,-18-88-15,-17 17-16,-1 36 16,1-53-1,-18 17-15,18 18 16,-18-53 0,-18 54-1,0-19 1,-52 0-1,-1 54 1,54 17 15,-19 0-15,19 0 0,-36 17-1,35 1-15,-35 17 16,0 54-1,1-37-15,34 19 16,-53 52 0,18-52-1,53-36 17,0 1-17,-17-19 79,17-34-78,0-1-16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16:23:49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4004 6456 0,'0'0'0,"-35"0"0,-1 0 16,-52 53 0,35 53-1,-17 70 1,70-53 0,0-52-1,70 52 16,-52-105-31,88 17 47,-18-35-31,-35 0-16,0 0 16,141-105 15,-141 52-16,-36-18-15,-17-17 16,0 35 0,0-123 15,0 105-15,0 0-1,0 54-15,0-1 16,-17 1-16,-1-19 31,-17 1 32,-18 35-63,-106 18 31,71-1-31,0 1 0,35 0 15,35-1 79,1 1-78,-1 17 15,18-17 0</inkml:trace>
  <inkml:trace contextRef="#ctx0" brushRef="#br0" timeOffset="1124.77">7779 6491 0,'0'-18'16,"0"54"31,-18 87-16,18 54 0,0-19 1,0-140-17</inkml:trace>
  <inkml:trace contextRef="#ctx0" brushRef="#br0" timeOffset="2436.67">11395 6438 0,'0'0'0,"17"0"16,36-17-1,0 17-15,18-18 0,140 18 32,-105 0-1,-88 0 0,17 0-15,-17 88 15,-18-35-15,0-35-16,-18 35 31,-52-18-15,-19-35-1,-69 0 16,69 0-15,54 0 0,18 0-16,-1-18 15,18 71 63,18 106-46,-1-141-17,-17 17 17,0-53 46,53-35-47,0 53-31,0 0 16,229 0 15,-229 0-31,-35 0 15,17-17 17,0-36-1,-17 53-31,17-36 16,0 1 15</inkml:trace>
  <inkml:trace contextRef="#ctx0" brushRef="#br0" timeOffset="3425.05">14499 6368 0,'106'-71'31,"-212"142"-31,406-160 31,-265 107 16,-35 53-31,0-54-16,0 54 0,0-54 15,-17 107 16,-1-106-15,89-71 93,-54 53-109,1 0 32,-18 17-32,0 124 47,0-70-32,0-53-15,0-1 16,-106 36 15,71-53-31,-1 0 16,1 0-1</inkml:trace>
  <inkml:trace contextRef="#ctx0" brushRef="#br0" timeOffset="4477.91">19032 6350 0,'0'35'16,"-17"230"15,17-159-31,0-18 16,0 18-1,-18-89 48,106-34 15,18-36-31,-106 35-47,18 1 15,-18-19 1,0 1 0,0 17-16,0 1 0,-18-1 31,18 53 47,0 36-62,0 17-1,0-70 1,18 17 31,35 0-32,17-17 1,54 0-16,-18 17 0</inkml:trace>
  <inkml:trace contextRef="#ctx0" brushRef="#br0" timeOffset="5270.7">23477 6491 0,'-35'53'0,"70"-106"16,-88 141 15,124-35 47,17-35-62,-53-18-16,142 70 31,-177-17 0,17 36 1,-17 16-1,-35-69-15,0-19-1,-36-17 1,54 0 46,-19 0-62</inkml:trace>
  <inkml:trace contextRef="#ctx0" brushRef="#br0" timeOffset="5604.3">23513 6421 0,'0'-18'31,"35"0"-15,247-17 0,-141 0-1,71-1 1,-159 19 15</inkml:trace>
  <inkml:trace contextRef="#ctx0" brushRef="#br0" timeOffset="6716.55">27728 6050 0,'-88'18'32,"-53"193"-1,123-175-31,1 105 16,-1-88-1,18 17-15,0-34 16,0 52-1,18 0 1,123-106 47,-88-17-48,158-53 1,-175 70-1,-19 1-15,-17-54 47,0 18-15,-35 53-1,0 0-16,0 0-15,17 0 16,-53 0-16,-17 88 31,70-88-31,1 18 16,-1 0 0,1-1 15,17 18 0</inkml:trace>
  <inkml:trace contextRef="#ctx0" brushRef="#br0" timeOffset="8922.91">10266 1552 0,'0'35'16,"17"107"-1,36-19-15,-35-17 16,158 494 0,-70-177 15,-53-264-15,-53-124-1,18-35 48,-18-353-32,-35 212-31,-1 18 0,-70-142 31,-17-211 0,123 370-15,0 53 0,88-35 15,-35 88 0,-18 0-15,18 17-1,35 125 1,-52-54 0,-19-35-16,1 35 15,-18 53 17,-106 18-17,0-124-15,-35 0 31,71-35 1,52-35 15,71-71-32,-18 71-15</inkml:trace>
  <inkml:trace contextRef="#ctx0" brushRef="#br0" timeOffset="9536.84">10883 1640 0,'18'-17'0,"-36"34"0,89-70 31,-36 36-31,36 140 62,-1-17-62,-52-53 16,88 353 15,-106-353-31,0 0 16,0 0-16,0-18 15,0-88 48,0-35-47,-18-124-1,18 36 1,0 70-1,18 71 1,-1 35-16,1-18 16,0 18-1,105 0 1,-35 0 0</inkml:trace>
  <inkml:trace contextRef="#ctx0" brushRef="#br0" timeOffset="9868.04">11589 1693 0,'35'106'62,"0"71"-46,18-125-1,-18 72 1,1-18 0,-19-89-1,-17 1 1</inkml:trace>
  <inkml:trace contextRef="#ctx0" brushRef="#br0" timeOffset="10101.84">11536 1535 0</inkml:trace>
  <inkml:trace contextRef="#ctx0" brushRef="#br0" timeOffset="10700.76">11747 1623 0,'0'0'0,"0"17"31,89 160-15,-1-36-1,-35-18 1,-36-52 0,-17-159 77,0 0-77,0-18-16,36-53 31,-1 124-15,0 35 0,-17 0-1,282 229 16,-230-141-31,-34-35 16,17 35 15,-36-70 16</inkml:trace>
  <inkml:trace contextRef="#ctx0" brushRef="#br0" timeOffset="11150.16">12700 811 0,'0'247'62,"71"0"-46,105 177 15,-35-125-15,-70-157 15,-54-107-15,1-18 77</inkml:trace>
  <inkml:trace contextRef="#ctx0" brushRef="#br0" timeOffset="11381.83">12771 1693 0,'141'-17'62,"106"-1"-46,-36-17-16,-34 17 16,-1 18-16,0 0 15,-52 0-15</inkml:trace>
  <inkml:trace contextRef="#ctx0" brushRef="#br0" timeOffset="12101.21">16016 1041 0,'0'-18'31,"-35"18"-15,-53 247 15,70-141-31,18 88 0,-35 264 31,35-352-31,158 177 32,-158-266-1,36-17-16,34 0 1,-52-35-16,35-124 31,-36-70 1,-17 141-17,-17 70-15,-1 0 16,1 1-1,-1 17 1,-17 0 0,17 0-1,-17 0 1,35 17 46</inkml:trace>
  <inkml:trace contextRef="#ctx0" brushRef="#br0" timeOffset="12497.01">16581 653 0,'0'88'47,"0"0"-31,0 18-1,0 158 1,0-228 0,0-1-16,0 36 31,0-54-16</inkml:trace>
  <inkml:trace contextRef="#ctx0" brushRef="#br0" timeOffset="13523.78">16281 1094 0,'123'-53'47,"-70"17"-32,-18 19-15,89-71 31,-89 52-15,53-34 0,-70 52-1,0 0-15,-18-34 47,0 16-31,0 19 15,0-1 78,17 0-77,-17 36 77,0 123-93,0-88-16,35 159 31,-17-36-15,0-123-16,-1-35 15,-17-1 16,18-70 48,35-123-48,-35 158 0,35 54 0,-18 69-15,-18-87 15,-17 0-15,18 52-1,0-34 1,70 34 0,-53 1-16,0-36 15,54 18 1</inkml:trace>
  <inkml:trace contextRef="#ctx0" brushRef="#br0" timeOffset="14472.07">18486 829 0,'0'176'62,"17"-34"-46,336 704 15,-300-669-15,17-19-16,54 142 16,35 124 15,-89-178-16,-52-140 1,-18-18 15,17-70 1,-87-124-1,-283-246 0,283 281-31</inkml:trace>
  <inkml:trace contextRef="#ctx0" brushRef="#br0" timeOffset="14767.19">18591 2399 0,'0'-35'0,"0"70"0,0-88 16,0 18-16,36-1 16,-36 19-16,35 17 15,0 0-15,36-36 16,-18 19-16,0-1 16,17 1-1,-17-1 1,-35 0-16,-1 18 15,89-35 1,-53 17-16,0 1 16,-18-1-1,53-35-15</inkml:trace>
  <inkml:trace contextRef="#ctx0" brushRef="#br0" timeOffset="15054.77">19367 1782 0,'0'35'47,"18"124"-32,70-18 1,1 88 15,-89-194 0,0-52 16</inkml:trace>
  <inkml:trace contextRef="#ctx0" brushRef="#br0" timeOffset="15273.96">19085 1288 0,'18'-18'94</inkml:trace>
  <inkml:trace contextRef="#ctx0" brushRef="#br0" timeOffset="16023.7">19526 900 0,'88'352'78,"-35"-246"-62,-17 53 0,34-36-16,18 248 31,-70-195-16,0-52 17,-36-248 61,0 71-93,-17-194 16,35 194 0,35-35-1,54-35 1,-72 105 0,18 18 15,1 0-31,17 35 15,0 142 17,-53-107-32,0-17 15,0 53 1,0-18 0,-18-35-1,-35-18 1,53-17-1,-18 0 17,1-54-1</inkml:trace>
  <inkml:trace contextRef="#ctx0" brushRef="#br0" timeOffset="16778.08">20232 670 0,'0'124'47,"106"405"-16,35-35 0,-88-353-31,-36-53 0,1-17 16,0-1-1,-18-35-15,17-17 0,1-212 110,-53 88-110,35 71 15,35-141 17,-18 158-32,36 0 15,-35 18 1,106 159 31,-89-71-32,53 124 1,-70-159 0,-18 0-16,0-18 15,0-17-15,0-1 16,-36 36 0,36-35-1,-35-18-15,0 0 16,0-18 15,35-88 0,88-17-15</inkml:trace>
  <inkml:trace contextRef="#ctx0" brushRef="#br0" timeOffset="17358.3">21237 1817 0,'0'123'62,"35"71"-46,-35-141 0,53 53-1,-17-88 32,17-36-31,-36 0-1,19-70 1,-36 53-16,0 0 16,0-18-16,0-35 15,-106-36 1,17 71-16,19 36 15,-36-1 1,88 18 0,-34 88 46,52-53-46,158 124-1,248-88 17</inkml:trace>
  <inkml:trace contextRef="#ctx0" brushRef="#br0" timeOffset="18012.34">21731 1623 0,'0'88'63,"53"88"-32,-18-52-15,-35-54 15,-17-175 63,-1-1-79,18 53-15,0 0 0,0 0 16,0 35-16,18-70 47,105 141-16,-88-18-15,71 106-1,-88-105 1,35 52 0,-36-35-16,1 17 15,-18-17 1,0-17-1,18-1 1</inkml:trace>
  <inkml:trace contextRef="#ctx0" brushRef="#br0" timeOffset="19015.41">22207 1623 0,'18'70'62,"35"107"-46,17-54-1,-17-17 17,-35-88 46,-36-142-47,-35-70-15,18 18-1,35 158 1,0-35-1,0 124 48,71 282-32,-54-301-31,36 1 16,-17 0-16,-19-53 15,1 18-15,-1-18 16,36 0 0,0 0-1,0-71 1,-35-52 0,-18 88-1,0-1 1,0 1 109,-18 0-94,1 35 125</inkml:trace>
  <inkml:trace contextRef="#ctx0" brushRef="#br0" timeOffset="19785.91">22348 1517 0,'89'159'47,"-19"-36"-32,-17-35-15,18 36 16,-1 52 15,-52-158 94,-18-212-94,0 88-15,0 0 0,53-53-1,-36 124-15,72-71 16,-72 106 0,36-17-16,-18 17 15,-17 0-15,53 0 0,-1 35 16,-17 0-1,71 212 1,-89-159 0,0 36-16,0-36 15,-17-17-15,17-1 16,-35-52 0,18-1 15,35-140 16,-35 35-32,-18-18 1,0 0-16</inkml:trace>
  <inkml:trace contextRef="#ctx0" brushRef="#br0" timeOffset="20683.25">23583 1587 0,'0'0'16,"0"18"15,0 88-15,0-35-16,35 17 16,18 53-1,-17-88 1,-19-18-16,1-35 15,52 18 1,-34-18 0,17 0-1,-53-71 1,0-52 0,0-36-1,-106 18 1,53 70-1,18 36 1,17 0-16,0 17 16,-35 36 31,18 35-32,18-53-15,-1 52 0,-17 125 31,35-124-15,0-18-16,0 18 16,0-18-16,0 1 15,0 34 1,0-52 0,70 35-1,-52-53 1,-1 0-16,1 0 15,0 0 1,35-36 0,-36-17-16,1 1 15,0-72 1,-1 36 0,-17 53-16,18 17 15,88 177 63,-71-89-62,0 1-16,36-1 16,52 54-1,-87-89 1,-19-35-1,1 18-15,-1-18 63,54-71-47,-36 18-1,-17-35 1,17 35-16</inkml:trace>
  <inkml:trace contextRef="#ctx0" brushRef="#br0" timeOffset="21477.07">24518 1605 0,'0'-18'47,"-18"18"-32,-70 106 1,53-35 0,35-18-16,0 0 15,0 35 1,0 18 15,0-53-15,18-53-1,70 17 17,353-17-17,-265-35 1,-141 17-1,1 1-15,-1-36 16,-17-35 15,-18-106 1,0 141-32,-18 35 15,18-17 16,0 17 32,0 89-32,0-18-31,0 123 31,71-17 1,-19-195 77,-52 1-109</inkml:trace>
  <inkml:trace contextRef="#ctx0" brushRef="#br0" timeOffset="21726.3">25188 1199 0</inkml:trace>
  <inkml:trace contextRef="#ctx0" brushRef="#br0" timeOffset="34803.35">26529 1499 0,'0'71'78,"18"-1"-62,-1 160 0,36 17-1,-35-89 1,-1-52 15,-17-88-31,18 0 110,-36-318-79,-17 194-16,0-123 1,35 158-16,0 18 16,0-18-1,0 54 63,88 34-46,-35 36-32,123 106 31,-88-53-15,36 35 15,-106-123 94,-1-177-94,1 53-31,-18 0 16,0-17-1,0-195 1,0 230-16,0-53 31</inkml:trace>
  <inkml:trace contextRef="#ctx0" brushRef="#br0" timeOffset="35725.42">27428 1446 0,'0'89'62,"18"87"-30,-18-158-17,35 52 17,-17-52-17,35-18 32,-35 0-47,34-18 0,-34-105 47,-18 87-47,0 1 16,0-35-1,0 52 1,0 36 109,0 17-125,35 53 15,-17-35-15,17 35 16,1-35-16,-19-35 16,36 35-1,-35-18 1,17-35 46,0-18-46,-35-17-16</inkml:trace>
  <inkml:trace contextRef="#ctx0" brushRef="#br0" timeOffset="36858.58">27905 1570 0,'0'53'94,"17"17"-79,54 107 17,-71-160-32,18 36 0,-1-17 15,1-36 1,-18-71 93,0 18-93,0 0-16,0-53 15,0 71 1,0-36-16,0 54 16,0-18-16,0-1 15,35 36 48,-17 36-48,52 52 1,-34 0 0,-19-35-1,1 0 1,-18-106 109,0-18-109,0 1-16,0 17 15,17 18-15,1-1 16,-18 1-16,0 17 15,18 18 1,52 0 31,-34 36-31,-1 52-1,53 53 1,-53-70-1,1-1 1,-19-52 78,1-54-79,0-16-15,17-107 16</inkml:trace>
  <inkml:trace contextRef="#ctx0" brushRef="#br0" timeOffset="37792.68">28769 847 0,'0'35'47,"0"53"-31,0-17-16,0 17 0,0-18 15,18 19 1,-18-19-16,53 142 16,-53-159-1,35 17 1,-35-17 0,0-106 93,0-35-93,0 18-1,17-19 1,19 36 15,-19 53-15,1 0 15,0 0-15,-1 18-1,-17 17-15,18 1 0,0 34 16,-1 1 15,-17-54 0,0 36 1,0-17-32,-17-19 15,-36-17 1,17 0-16</inkml:trace>
  <inkml:trace contextRef="#ctx0" brushRef="#br0" timeOffset="38827.75">29281 1570 0,'0'-18'32,"70"-52"-17,-52 52 1,-1 0-16,-17-17 31,0 17-31,0 1 16,0-54 15,0 54-15,-17-36-1,-36 35 17,35 18 14,1 35 1,17 71-15,35 0-1,-18-53 0,54-35 0,-36-18-15,1 0 0,-1-53-1,-18 35 1,-17-17-1,0-1-15,0 1 16,0 0 0,0-18-16,0 0 15,0 35 1,-35-17 0,88 35 77,-18 0-77,36 71 0,-53-18-1,52 35 1,177 247-1,-176-229-15,-36-18 16,0-53 15</inkml:trace>
  <inkml:trace contextRef="#ctx0" brushRef="#br0" timeOffset="40882.83">13582 14411 0,'0'0'0,"-18"0"0,1 0 15,-19 0-15,1 0 16,0 0-16,0 71 16,17 34-1,0-16-15,1-19 16,17 89-1,0-71-15,0 18 16,17 158 15,36-140-31,-35-36 16,105 335 15,-105-352-15,35 194-1,-53-195 1,17 89 0,-17-106-1,0 17 1,0-34 0,0-19-1,0 19 1,-17-19-16,-18 18 31,-36-35 0,53 0-31,-70 0 32,53-17 14,35-142-14,0 89-17,0 17-15</inkml:trace>
  <inkml:trace contextRef="#ctx0" brushRef="#br0" timeOffset="41289.28">13423 16104 0,'35'-35'109,"124"-18"-78,-124 18 63,1-71-78</inkml:trace>
  <inkml:trace contextRef="#ctx0" brushRef="#br0" timeOffset="41685.78">13847 15575 0,'0'35'63,"52"142"-47,-16-124-1,-36 0 1</inkml:trace>
  <inkml:trace contextRef="#ctx0" brushRef="#br0" timeOffset="42011.8">13705 15311 0</inkml:trace>
  <inkml:trace contextRef="#ctx0" brushRef="#br0" timeOffset="42998.13">13882 14676 0,'0'141'62,"17"-18"-46,19 1-16,-19-19 0,36 19 15,0 35 1,0 229 15,-35-335-31,17 35 16,-35-53-16,0 18 0,0-35 15,0-71 126,53-88-125,-18-71 15,18 141 0,53 71-15,-88 0-1,-1 0 1,19 18 0,-36 0 15,35 70-15,-35 18 15,0 35 0,-18-124-31,1-17 16,-19 36 15,1-36 31,17-36-15</inkml:trace>
  <inkml:trace contextRef="#ctx0" brushRef="#br0" timeOffset="43891.97">14570 15557 0,'17'0'47,"-17"106"-31,36-35-1,-19-53-15,1-1 16,17 36-16,-17-53 16,17 35 15,0-35 0,1 0-15,-1-17-1,-35-1-15,18-70 32,-18 53-17,0-36 1,-18 53-1,-17-35 1,17 53-16,0-17 16,1-1-1,-1 18 17,0 0-32,1 0 0,-1 18 15,-17-1 1,35 1 15</inkml:trace>
  <inkml:trace contextRef="#ctx0" brushRef="#br0" timeOffset="44412.03">15346 14376 0,'-88'158'31,"52"-34"-31,160-406 0,-283 670 16,159-265-16,-35-17 15,35 35-15,0-53 16,70 318 15,89-141-15,-53-142 15,-36-88 0,-52-35-15,88 0 0</inkml:trace>
  <inkml:trace contextRef="#ctx0" brushRef="#br0" timeOffset="45395.85">15646 15240 0,'35'106'63,"-17"35"-48,-1-71-15,36 89 16,-53-123 0,0-1-1,18-18 63,-36-264-31,-52 18-16,52 176-31,0 18 0,18 17 16,0 1-16,0-1 16,36 0 62,-1 54-78,18 17 15,53 70 1,-36-35-16,1-17 16,87 70-1,-52-88 1,-106-106 62,-17-35-62,-1 17-16,-53-105 15,19 70 1,-19-88 0,53 141-1,18 35 32,0 1 0</inkml:trace>
  <inkml:trace contextRef="#ctx0" brushRef="#br0" timeOffset="45845.31">16475 15434 0,'17'-18'46,"36"-17"-30,71 0 0,-107 35 46,19 0-46,-19 0-1,1-18 1</inkml:trace>
  <inkml:trace contextRef="#ctx0" brushRef="#br0" timeOffset="46196.16">16757 15099 0,'35'123'78,"36"1"-62,-54-71-16,54 53 15,-18 17 17,-35-88-17</inkml:trace>
  <inkml:trace contextRef="#ctx0" brushRef="#br0" timeOffset="46634.94">16792 14587 0,'318'0'31,"-636"0"-31,936 71 16,-530-36-16,-18 0 15,-17 18 1,-17-17-16,16 52 16,1 141-1,-53-176 1,0 18 0,18 17-16,-18 35 31,0-105-16</inkml:trace>
  <inkml:trace contextRef="#ctx0" brushRef="#br0" timeOffset="47076.78">18045 15081 0,'0'36'63,"0"16"-48,-36-34 32</inkml:trace>
  <inkml:trace contextRef="#ctx0" brushRef="#br0" timeOffset="47324.56">17974 15134 0,'0'-17'15</inkml:trace>
  <inkml:trace contextRef="#ctx0" brushRef="#br0" timeOffset="48082.35">18133 14499 0,'35'0'47,"89"141"-32,-19-17 1,125 264 31,-160-282-32,-35-53 1,-17-18-16,-18-18 16,0 1 15,0 0 16</inkml:trace>
  <inkml:trace contextRef="#ctx0" brushRef="#br0" timeOffset="48636.14">18221 15152 0,'0'-18'32,"18"-52"-1,158 34-16,-105 36 1,-19-17-16,-34-1 16,35 18-16,-18-18 15,71-17 1,-35 17 31,-36 1-32,-17 17 17,17 0-1</inkml:trace>
  <inkml:trace contextRef="#ctx0" brushRef="#br0" timeOffset="49350.52">19138 14093 0,'0'18'47,"0"17"-32,18 1-15,-1 34 16,142 195 0,18-18-1,-1 53 16,-88-177-15,-53-88 0,1 36-16,-19-36 0,36 71 31,-35-35-15,-18-19-1,0 37 1,0-54-1,0 0 1,-18 36 0,1-71 15,-54 0-15,36 0-1,-36-35 1,54 35-1,-72-89 1</inkml:trace>
  <inkml:trace contextRef="#ctx0" brushRef="#br0" timeOffset="49760.3">19315 15117 0,'0'-18'46,"105"-35"-30,-52 35 0,71-17-1,-107 35-15,54-18 16,17 1 15</inkml:trace>
  <inkml:trace contextRef="#ctx0" brushRef="#br0" timeOffset="50132.44">19826 14658 0,'18'18'31,"35"34"-15,-18 72 0,35 35 15,-70-124-31,18-35 0,0 18 16</inkml:trace>
  <inkml:trace contextRef="#ctx0" brushRef="#br0" timeOffset="50397.01">19597 14570 0</inkml:trace>
  <inkml:trace contextRef="#ctx0" brushRef="#br0" timeOffset="51429.37">19826 14270 0,'18'53'78,"-1"-18"-62,54 71-16,88 158 31,-124-193-16,36 52 1,-36-52 0,-18-53-16,-17-71 140,0 0-124,0-106 0,0 124-1,0 0 16,71-1 1,-36 36-32,18 0 15,0 0 1,-35 0-16,52 36 31,-34-1 0,-19 0-31,18 36 16,-35-54-16,36 36 16,-36-18-1,0-17-15,0 0 16,0 17 15,-36 0-31,-34-35 0,-265 0 31,264 0-15,212-17 62,-17-19-78</inkml:trace>
  <inkml:trace contextRef="#ctx0" brushRef="#br0" timeOffset="52125.01">21078 14552 0,'-35'0'15,"18"0"1,-1 0-16,0 0 16,-35 35-1,36 18 32,17 18-31,0-1-1,0-34 1,0 17-16,17-36 16,72 71 15,-54-70-31,0 0 15,124-1 17,-142-17-32,19-17 15,17-89 17,-53 88-32,0-35 15,0-35 1,0 18-1,-36-1-15,-17 18 16,-70 0 0,-18 0-1,88 53-15,0 0 16,-17 0 0,52 18-16,-17 0 15,-36 70 1,71-53 15,18 36-15,70-54-16,18-17 15</inkml:trace>
  <inkml:trace contextRef="#ctx0" brushRef="#br0" timeOffset="52661.28">21414 13847 0,'17'52'31,"1"1"-31,-18 36 15,0-19 1,53 230 0,17 17-1,-17-175 17,-53-107-32,18 18 15,17 35 1,0-35-1,-17-35-15,-18-1 16,247-17 15,-212 0-31,1 0 16,34-70 0</inkml:trace>
  <inkml:trace contextRef="#ctx0" brushRef="#br0" timeOffset="53592.37">22084 14376 0,'0'17'31,"0"89"-31,18-18 16,123 247 15,-124-246-15,-17-72 62,-17-140-47,-1 52-15,-35-17-16,35 0 15,1 35-15,-1 0 16,1 18-16,-1-18 16,18 35-16,0 1 15,18-1 32,52 36-31,18 35-1,36 52 1,70 36 0,-159-105-1,18 17 1,35 0-1,-88-195 79,-35 54-78,0-35-16,-18 35 15,-18-54 1,53 107-16,-34-18 31,52 18-15</inkml:trace>
  <inkml:trace contextRef="#ctx0" brushRef="#br0" timeOffset="54116.71">22789 14411 0,'124'0'93,"123"-53"-61,-230 53-32,19-18 15,-1 1 1</inkml:trace>
  <inkml:trace contextRef="#ctx0" brushRef="#br0" timeOffset="55084.84">23283 14041 0,'36'-36'31,"-72"72"-31,107-72 16,-36 19-16,18 17 0,18 0 16,34-18-1,-52 18 1,36 0-1,-54 0-15,35 35 32,-34-17-32,-36 17 15,17 18 1,-17-18 0,0 1 30,-17-1-30,-19-35-16,19 0 16,-19 0-1,19 0-15,-1 0 16,-17 0-16,-18 0 16,0 0-16,18 0 15,0 0 1,17 53 78,124 194-63,-106-230-31,17 1 15,1 0 79,123-18-63,18 0-15,-36 0 0,-87 0-16,52-36 47,-71 19-32,1 17-15,-18-18 16,18 1-1</inkml:trace>
  <inkml:trace contextRef="#ctx0" brushRef="#br0" timeOffset="58292.31">24677 13370 0,'88'300'78,"141"141"-47,-211-353-31,88 142 31,-71-177-31,0 105 16,54 19 15,-54-54-15,18-70-16,0 88 15,-36-53 1,71 89 0,-88-107-1,18-52 1,-18 0 46,-123 123-30,-283-18-1,106-17-15,0-53-1,-123 70 1,194-52 15,-107 35-15,-422 194 15,35-106-15,493-106-1,-193 35 1,317-87-1,18-19-15,0 19 16,-36-1-16,54-18 16,-195 19-1,-282 34 1,371-17 0,-406 53 15,0 0-16,388-53-15,-18 0 16,-193 35 0,-1 18-1,247-53 1,-546 105 15,-266 36 0,813-123-15,-266 0 0,354-54-1,-371 54 1,247-36 0,-141 36-1,194-36-15,-89-18 16,89 1-1,-53 17 1,-71-17 0,142 0-1,105-1 48,1-17-1,-142-229-30,88 106-32,19-36 15,-19 0-15,-17-17 16,35 17-16,0 0 15,0-423 17,35 18-1,18 228-15,0 195-16,0-211 31,0 228-31,0 18 15,-35-88 1,35 88-16,-53-17 16,36 52-16,-36-87 15,-18-72 1,53 142 0,-34-176 15,52 246 0,35-176 32,0 159-63,0-36 15,-17 53 16,88 18 16,35 36-31,688 70 0,-512-54-1,565 37 1,-511-54 15,-230-35-31,-35 18 16,282-1 15,-282-17-31,35 0 16,423 0-1,-334-35-15,16 17 16,1-17-1,0 35-15,-35 0 16,211 0 0,-211 0-16,35 0 15,494-18 1,-265-52 0,-264 52-1,370-70 1,-229 35 15,317-35 0,-494 53-31,-17 17 16,211-35 0,-264 35-1,124-17 1,-1 0-1,88-53 1,-17-18 0,-70 35-1,-72 18 1,177-35 0,-299 88-1,105-35 1,-124 17-1,54-17 1,35 0 0,-53 35-1,123-71 1,-88 36 0,-17 0-1,-53 17-15,-1 0 16,36 18 62,-35 0 16,-18 53-79,17-18 1,-17 54 0,0-54-16,0 0 15,0 0-15,0 1 16,0 17-1,0-18-15,0 53 16,0 18 15,0-88 1,18 17-17,-18 0-15,35 53 47</inkml:trace>
  <inkml:trace contextRef="#ctx0" brushRef="#br0" timeOffset="62089.95">28011 6385 0,'17'0'78,"1"0"-62,17 0 15,89 0 63,-54-17-78,-35-1-1</inkml:trace>
  <inkml:trace contextRef="#ctx0" brushRef="#br0" timeOffset="62739.42">28134 6456 0,'0'17'94,"18"1"-79,105-18 1,-70 0 15,0 0 78,-18 0-93,1 0-16,-19 0 16</inkml:trace>
  <inkml:trace contextRef="#ctx0" brushRef="#br0" timeOffset="63949.75">28469 6174 0,'35'123'63,"-17"-70"-47,0 0-16,35 35 15,0 36 1,-1 17-1,-34-124 1,-18 1 0,0-71 93,-18 0-93,1 18-16,-1 0 15,-17-71 1,35 53 0,-18 0-1,18 35 16,0-17 16,18 0-31,0 35 0,-1 0-1,18 0 16,36 0-15,123 158 0,-35-52 15,-71-53-31,-70-35 16,-1-18 93,-17-212-78,0 71-15,0-18 15,0 142-31,0-1 16,0 0-16,-35 54 93</inkml:trace>
  <inkml:trace contextRef="#ctx0" brushRef="#br0" timeOffset="67781.28">23372 4833 0,'-18'88'78,"-35"194"-47,53-211-15,0 88 0,0-124-1,0-194 95,0-88-63,0 159-47,0 53 15,0-36 16,0 54-31,0-1 47,0 0-15,35 18-1,106 124 0,-88-89-31,18 18 16,229 159 15,-283-195-31,1 1 16,0 0 15,-1-36 94,-17-17-125,0-18 0,0 18 15,0-107 1,0 90-16,0-1 16,0-18-1,0 0 1</inkml:trace>
  <inkml:trace contextRef="#ctx0" brushRef="#br0" timeOffset="68342.12">24324 5045 0,'35'-18'63,"89"0"-48,70 1 1,-124-1-16,-34 18 94,-1-17-63,0-1 0,-35 0-31</inkml:trace>
  <inkml:trace contextRef="#ctx0" brushRef="#br0" timeOffset="68983.59">24871 4762 0,'0'-52'62,"0"104"-46,53 72-16,17-36 16,-17 0-16,-18-17 15,1-18 1,-36-36 0</inkml:trace>
  <inkml:trace contextRef="#ctx0" brushRef="#br0" timeOffset="70418.97">22049 4974 0,'0'53'32,"0"141"-1,0-106-31,17-52 16,-17-1-16,18 0 15,0-35 79</inkml:trace>
  <inkml:trace contextRef="#ctx0" brushRef="#br0" timeOffset="71165.23">21872 5239 0,'53'0'62,"71"-18"-46,-54 0-16,-17 18 16,-18-17-16,1 17 31,-19-18-31,36 18 125,0 0-109</inkml:trace>
  <inkml:trace contextRef="#ctx0" brushRef="#br0" timeOffset="72586.98">19156 5292 0,'-18'0'15,"1"0"1,-1 0-16,18 53 16,-35 17-16,35 177 31,0-212-15,0 1-16,0-19 15,0 19 1,0-107 78,0-88-63,0 106-16,0-35-15,0 53 16,0 0-16,0 17 0,0 0 31,17 1-15,-17-1-16,18 18 16,35 0-1,-36 0 1,1 0-1,17 35-15,1-17 16,193 176 0,-158-159-1,52 106 1,-105-88 15,-1-35 32,-17-106-32,0 35-15,-17 0-16,-1-18 15,-17-70 1,35 106-16,-18 0 15</inkml:trace>
  <inkml:trace contextRef="#ctx0" brushRef="#br0" timeOffset="73100.89">19738 5486 0,'35'-18'31,"36"0"-15,105 1-1,159 17 1,-247 0 0,-35-18-1</inkml:trace>
  <inkml:trace contextRef="#ctx0" brushRef="#br0" timeOffset="73840.95">20567 5080 0,'0'0'0,"53"0"16,35 0 0,88 18 15,-140-1-31,-19 54 47,-17-36-32,0-17 1,0 17 0,0 0-16,-35-17 15,-71-18 16,89 0-31,-1 0 0,0 0 32,1 18 61,-1 158-61,18-158-32,0-1 15,141-17 63,106 18-46,-159-18 46,195 35-47</inkml:trace>
  <inkml:trace contextRef="#ctx0" brushRef="#br0" timeOffset="78227.08">18768 5909 0,'0'0'0,"194"-35"16,406-36-1,-371 36 1,-53 17 0,1 18-16,-1 0 15,159-35 1,-70 35 15,-159 0-31,35-18 16,370-17 15,-352 17-31,-53 1 16,88-18-1,-106 17-15,18 0 16,-18 18-16,18-17 15,194-19 1,-159 36-16,176 0 16,-70 0-1,-159 0 1,71-17 0,-124 17-1,54-18 1,52 18-1,-35 0 1,141 0 0,17 0-1,18 0 1,-141-18 0,-70 1-1,-53 17 1,-1 0-1,72-18 1,210 18 0,-193 0-1,0 0-15,-53 0 16,70-18 0,-87 1 77,-19-1-77,1 1 0,-18-1-16,0 0 15,-71-246 16,19 176-15,16 17 0,1 36-1,-53-106 1,52 105 0,1 1-16,0-53 15,17 70-15,1-35 16,-19 0-16,19 18 15,-54-53 1,71 70 0,-17 1-1,-19-19 1,19 19 0,-107-54-1,54 53 1,-19-17-1,36 35-15,18-17 16,0 17-16,17 0 16,-70 0-1,53 0-15,-18 0 16,-18 0-16,-176 0 31,18 52-15,-265 19 15,388-53-15,-17-1-16,-124 19 15,88-19 1,53-17-16,-158 53 16,123-53-1,35 0-15,-159 18 16,-35 35-1,53 0 1,89-36 0,52-17-16,-88 53 15,-247 0 1,300-35 0,-512 88 15,494-106-31,54 17 15,-213 71 17,230-70-32,-124 53 31,177-54-15,-18-17-16,-53 18 15,53-18-15,-17 18 16,-54-18 15,1 0-15,105 0-1,-17 17 1,70 71 109,-35-70-109,35 53-16,18 34 15,35 19 1,-70-89-1,17 18 1,-35-18-16,0 1 31,18-1-15,-18-17-16,18 17 31,-18 0-15,0 18-16,17-18 15,36 18 1,0 0-16</inkml:trace>
  <inkml:trace contextRef="#ctx0" brushRef="#br0" timeOffset="78887.2">22260 7426 0,'0'282'47,"0"-211"-31,0 17-16,0 18 15,18-36 1,0-17 15,-18-35-31,0 0 16</inkml:trace>
  <inkml:trace contextRef="#ctx0" brushRef="#br0" timeOffset="79229.92">21943 7849 0,'141'-35'63,"-53"17"-48,106-17 1,-123 0 0,-54 35-1,19-18 1,122 18 15,-69 35-15</inkml:trace>
  <inkml:trace contextRef="#ctx0" brushRef="#br0" timeOffset="82053.17">24253 8096 0,'71'36'31,"-142"-72"-31,160 89 15,-54-35-15,-17-1 16,70 36 15,106 0-15,-88-35-16,-18 0 16,141 17-1,-176-141 16,-106-17-15,124 123 15,70-18-15,-88 0-16,-18 1 16,-17 17-16,17-36 15,0 19 16,-35-1-15,18 0-16,-1-17 16,-17 0-1,18-18 126,0 35-125,17-35-16,0 0 31,-17 36 0,0-18 78,140-1-77,-105 19-17,-35-36 1,-89 53 453,-158-124-438,264 124 78,248 18-77,-231 0-32,19 17 0,-36-18 46,-17 1-14,17 17-17,-17-17 1,105 53 15,160 34 0,-231-87-31,-16-18 32,-19 0-1,1 0 47,-18-53-47,-18 18-15,1 0 0,-1 17-16,0-17 15,-52-36 1,52 53-16,-17-17 31,17 18-15,1 34 124,17 1-124,17-1-16,19 36 16,-19-17-1,195 122 16,-194-158-15,-1 0 31,-17 36 47,-17-1-79,-19 35-15,19-34 16,-1-19-16,0 19 16,1-36 109</inkml:trace>
  <inkml:trace contextRef="#ctx0" brushRef="#br0" timeOffset="87116.69">25612 5574 0,'-18'0'31,"36"88"1,17 0-32,-17-70 15,17 35-15,-18 0 16,19-18-16,-19-17 15,19 17 1,-19-17-16,1-1 16,0 1-1,87 17 17,1-17-17,-53 17 1,124 18-1,-125-35-15,-34-18 16,17 17 15,-17-17 32,35 18-32,35-18-15,-35 18 15,-35-18 78,-1 0-93,1 0 31,17 0-32,-17 0-15,0 0 125,-89-89-93,53 72-32,1 17 15,-19-18 1,1-17 15,18 17-15,17 0-1,-18 18 1,0-17 0,1-1-1,-1 1 1,53 52 125,53 35-110,-52-34 0,34-1 0,-52-35 32,0 0-63,-1 0 47,1 18 46,-18 87-61,0-34-32,0-36 15,0 1-15,-18-19 16,1 18 0,-19-17 15,36 0-16,-35 17 17,17-17-1</inkml:trace>
  <inkml:trace contextRef="#ctx0" brushRef="#br0" timeOffset="94382.59">935 12382 0,'0'18'31,"0"159"1,17-107-17,19 54 1,-36-89-16,0 35 15,35 124 17,-35-123-17,18-36-15,-18-17 32,0-124 139,0 18-155,-18 35-16,18 18 16,0-1-16,0 1 15,-18 17-15,18 1 16,0-1 0,0 1-1,0-1 1,0-35-1,0 35-15,0-17 32,0-18-17,0 36-15,18-19 16,0 1 0,-18 17-16,17-17 15,-17 17 16,18 1-15,17-1 15,-17 0-31,52 1 16,-70-1 0,18 18-16,17 0 15,-17 0-15,17 0 31,-35 35 79,0 54-79,-17-54-31,-19 0 0,19-17 16,-1 0-1,-17 17 1,0-35 15,-1 17 0,19-17-15,-1 18-16,0 0 0,-17-1 16,35 1 15,0-36 141,106-17-141,-71 17-31,0 18 16,-17 0 15,0 0-15,-1 0-1,19 0 48,-19 18-32,1 70 31,-18-35-30,0-18 15,0-17-47,0 0 15,-53 70 1,35-88-1,-17 35 17,17-17-17,1-18-15,-1 0 32,1 0-1,17 17 0,-18-17 0,0 0 1,1 18-1,-1-18 16,18-18-32</inkml:trace>
  <inkml:trace contextRef="#ctx0" brushRef="#br0" timeOffset="95689.5">1411 12629 0,'18'-17'78,"70"52"-46,-70-17-32,-1-1 15,18 19 16,-17-19-15,-18 36 15,0-18-31,0 1 16,0-54 93,0 0-93,0-17 0,0-18-1,0 18-15,35-18 16,-17 18 15,0 35 47,-1 0-62</inkml:trace>
  <inkml:trace contextRef="#ctx0" brushRef="#br0" timeOffset="96798.22">1870 12629 0,'0'0'47,"17"18"-47,19-18 0,-19 0 0,89 0 47,-88 0-16,-1-18-31,-17 1 47,0-1 0,0-17-16,0 0-15,-35 35 47,0 0-48,17 0 1,1 0 15,-1 0 0,0 0-15,18 17 0,0 1-16,0 0 15,0 17 1,0-18-16,0 19 15,0-19-15,0 19 16,0-1 0,18-17-1,0-1 63,-1-17-62,1 0-16,88 0 31,-53 18 1,-36-18 93,124 0-110,-70-18-15</inkml:trace>
  <inkml:trace contextRef="#ctx0" brushRef="#br0" timeOffset="98167.32">2399 12488 0,'-18'36'110,"18"87"-79,0-70-16,18 0 1,0-18-16,-1-17 16,1-1 15,-1-17-31,19 0 0,70-52 47,-89-1-32,-17 35 1,18-35 0,-18 18-1,0 17 17,0 1-32,0-1 15,0 0-15,-53 18 16,35 0-1,-35 0 1,18 0 0,0 0-1,17 0 1,-35 18 15,36 0-31,-1 17 0,18-18 16,0 1-16,0 0 15,0-1 1,0 19 15,18-1 16,52-17-31,-35-18-16,18 0 15,-17 0 1,-1 0 0,0-36-1,-17-34 1,-1 17 0,-17 0-1,0 35-15,0 1 47,18-1 47,17 159-63,1-70 0,-36-54 1,70 1 93,-17-18-110</inkml:trace>
  <inkml:trace contextRef="#ctx0" brushRef="#br0" timeOffset="98846.27">2769 11800 0,'0'18'47,"18"106"-32,35 175 16,-36-175-15,36 35 0,-53-106-1,0-36 1,0 1 0,18-1 15</inkml:trace>
  <inkml:trace contextRef="#ctx0" brushRef="#br0" timeOffset="99702.58">3052 12241 0,'17'18'32,"-17"0"-17,-35 87 1,0-16 0,17-89-1,0 35 32,36 0 125,0-17-156,17 0-16,18 17 15,0-18 1,-36 1-1,72-18 95,16 0-95,-34 0-15</inkml:trace>
  <inkml:trace contextRef="#ctx0" brushRef="#br0" timeOffset="100573.78">4004 11642 0,'-35'0'15,"-1"0"1,-34 53 0,-71 52-1,88-34 16,35-53-15,18 70 0,0 18-1,0-18 1,36-35 0,-19 0-1,18 0 1,36 17-1,0 1 1,-54-54 0,54 1 15,-36-18-15,0 0-1,53 0 1,-17 0-1,-36-18 1,-17-17 47,-18-53-32,0 70-31,0-17 15</inkml:trace>
  <inkml:trace contextRef="#ctx0" brushRef="#br0" timeOffset="101319.21">4251 12259 0,'18'35'109,"-1"-17"-46,54-18-32,-54 0-31,19-35 47,-36-18-16,0 35 1,-18-35-1,0 53-31,-17-17 15,0 17 1,17 0-16,-17 0 16,0 0-1,-1 0-15,19 0 16,-19 17 15,36 18-15,0 18 15,0-35-15,0 0 31,36 35-32,17-53-15,70 0 16</inkml:trace>
  <inkml:trace contextRef="#ctx0" brushRef="#br0" timeOffset="102322.13">4533 12083 0,'35'0'32,"36"176"-17,-36-88 1,1 0-1,-19-35 1,-17-141 125,-35-35-110,17 52-15,18 36-1,0 17 16,0 1 1,18 17-17,0 0 1,17 17 0,-18-17-1,54 35 1,-36-17-1,1 35 17,-36-18-32,17-17 31,-17 0-31,0-1 0,18 1 16,17 35 62,-17-36-47</inkml:trace>
  <inkml:trace contextRef="#ctx0" brushRef="#br0" timeOffset="103578.42">5115 12118 0,'18'35'63,"17"36"-47,18-18-1,-18-18 1,-17-35-16,0 0 15,87 0 17,-52 0 15,-70-106-16,-1 71-31,-17-36 15,-142-35 1,54 54-16,35 34 16,-36 0-1,107 36 1,17 70 15,0-17-31,17-1 16,213 177-1,-107-212 1,1 1-16,-19-19 16,-16 1-1,-54-18 1,0-35 15,-35-18-15,0-18-1,-88-176 1,-36 53 0,19 18-1,34 88-15,53 52 16,-17 1-16,18 17 16,-1 1-1,-35-54 126,18 18-110,35 89 47,35 69-62,88 195-1,-87-247 1,34 106 0,-34-106-16,87 141 31,-105-176-15,-1-18-16,-17 17 46,18 1-30,0-1 0,-1 1-1,1-18 17,35 0-17,70-35 1,-105 17-1</inkml:trace>
  <inkml:trace contextRef="#ctx0" brushRef="#br0" timeOffset="104005.08">5786 12065 0,'0'35'78,"17"1"-62,18 16-16,1 19 16,-1 0-1,-17-54 1,-1 1 0,-17-1 46,0-87-31</inkml:trace>
  <inkml:trace contextRef="#ctx0" brushRef="#br0" timeOffset="104229.34">5539 11853 0</inkml:trace>
  <inkml:trace contextRef="#ctx0" brushRef="#br0" timeOffset="104733.08">5697 11218 0,'36'106'32,"-1"-18"-17,0 36-15,142 282 47,-160-354-31,1-34-16,-18 0 31</inkml:trace>
  <inkml:trace contextRef="#ctx0" brushRef="#br0" timeOffset="105389.4">5944 11942 0,'71'-71'31,"17"53"-15,141-35-1,89-52 17,-301 105 139,-17 17-155,0 177 15,36-106-15</inkml:trace>
  <inkml:trace contextRef="#ctx0" brushRef="#br0" timeOffset="105704.7">6526 11501 0</inkml:trace>
  <inkml:trace contextRef="#ctx0" brushRef="#br0" timeOffset="106434.47">6967 11712 0,'0'18'31,"0"-1"-15,0 19-16,0-1 0,0-17 15,0 35 1,0-36 31,36-17-32,-1 0-15,18 0 16,-18-35 47,-35 17-48,0 1-15,0-19 16,0 1-1,0-18 1,-35 36 15,17-1-31,-35 18 0,18 0 32,17 0-17,1 0 1,-36 18 31,53-1-16,0 1-31,0-1 16,53 19-1,17-36-15</inkml:trace>
  <inkml:trace contextRef="#ctx0" brushRef="#br0" timeOffset="107231.29">7285 11589 0,'53'35'32,"-53"-17"-17,53 87 1,-53-69 0,17-1-1,1-17 79,-18-71-63,0 17-15,0-52 15,0 71-31,18-36 31,52 53 1,-35 0-32,-17 0 31,0 0-31,35 123 31,52 71 0,-105-176-31,18 0 32</inkml:trace>
  <inkml:trace contextRef="#ctx0" brushRef="#br0" timeOffset="118343.58">11483 7179 0,'0'-18'94,"106"18"-63,-53 0-15,70 0-1,-70 0-15,53 0 31,-53 0-15,-18 0 15,71-35-15,-36 35 0,107-18-1,-160 18 1,-52 0 171,-88 0-171,70 0 0,18 18-16,17-18 0,-17 0 15,-1 18 1,-17-1 15,36-17-15,-1 0-1,1 0-15,-36 0 94,-36 0-63,231 0 219,-90 0-218,-34 0-32,0-17 15</inkml:trace>
  <inkml:trace contextRef="#ctx0" brushRef="#br0" timeOffset="127558.43">4216 5627 0,'0'0'0,"-18"70"0,18-17 16,0 0-1,0-18-15,0 71 16,0-53 0,0-35-16,35 35 15,1-36 17,52 1-17,-71-18-15,19 0 16,-1 0 15,-17 0-31,-18-35 16,17-1-1,-17 1 1,0-18-16,0 36 16,0-54-1,0 18 1,0-17-1,-17 34 1,-72-69 15,72 87-31,-1 18 32,1 0-32,-19 0 31,-193 53 0,176-36-15,0 19-1</inkml:trace>
  <inkml:trace contextRef="#ctx0" brushRef="#br0" timeOffset="130120.17">7673 5186 0,'0'70'31,"0"1"-15,0 17-16,0-35 15,0 159 1,0-159-1,0 17 17,0-123 93,0-35-110,0 18-15,0 17 16,0-53 0,0 88-1,18-35-15,-1 53 31,36 0-15,0 0 0,53 18-1,-53-1-15,-18 1 16,18 35 0,0-18-1,17 18 1,-52-35-16,0 35 0,17-18 15,-35-17 17,35-36 30,-17-229-31,-18 194-15,0-70 0,0 52 15,0 36-15,0-18 15,0 35-16</inkml:trace>
  <inkml:trace contextRef="#ctx0" brushRef="#br0" timeOffset="130637.6">8449 5274 0,'106'0'62,"106"-18"-30,-177 18-17,0 0-15,-17-17 16</inkml:trace>
  <inkml:trace contextRef="#ctx0" brushRef="#br0" timeOffset="131024.3">8590 5345 0,'177'0'63,"-72"0"-47,-69 0-16,-1 0 15,0 0 1,0-18-1</inkml:trace>
  <inkml:trace contextRef="#ctx0" brushRef="#br0" timeOffset="133196.15">8890 5098 0,'18'70'47,"105"195"-31,-105-212-1,17 35 1,-35-18-16,18-52 16</inkml:trace>
  <inkml:trace contextRef="#ctx0" brushRef="#br0" timeOffset="141918.51">23971 13635 0,'18'-18'46,"0"18"-30,34 18-16,-34-1 16,88 213-1,123 264 17,-194-336-17,-17-122 1</inkml:trace>
  <inkml:trace contextRef="#ctx0" brushRef="#br0" timeOffset="145987.63">1235 6879 0,'53'0'16,"70"0"0,-88-17-1,-17 17-15,17-18 32,-17 0-1,0 1-16,123-54 17</inkml:trace>
  <inkml:trace contextRef="#ctx0" brushRef="#br0" timeOffset="146282.34">1940 6368 0,'18'158'47,"-18"-69"-31,35 52-1,36 0 1,-54-106-16,1 0 16,0-17-16,-18 17 31,0-17-15</inkml:trace>
  <inkml:trace contextRef="#ctx0" brushRef="#br0" timeOffset="146935.62">2505 7108 0,'0'18'31,"-18"106"-15,-35-1-16,-53 142 16,71-107-1,-106 125 1,88-195-1,53-71-15,-18 19 16,1-1-16,-1 18 31,18-18-15</inkml:trace>
  <inkml:trace contextRef="#ctx0" brushRef="#br0" timeOffset="147323.57">1799 7214 0,'141'300'31,"36"-35"-31,-36-71 15,388 388 1,-300-406 15</inkml:trace>
  <inkml:trace contextRef="#ctx0" brushRef="#br0" timeOffset="150919.34">9454 5221 0,'18'88'62,"88"512"-30,-106-459-17,18 88 1,-18-123 0,17 53-1,-17-106-15,0 159 31,0-107-15,0-52-16,0 124 31,0-19-15,0-87 0,53 211-1,-53-211 1,18 17-16,-1 53 15,-17-35 1,0-18 0,0-53-1,0 18-15,0-17 16,0 105 0,0 35-1,0-35 16,0-88-31,0 0 16,0 35 0,0 71-1,0-88-15,0 228 47,0-69-16,0-213-31,-70 54 235,-512-1-204,458-52-15,-52 35 15,158-53-31,-35 35 31,-17-17-15,17 0-1,-159-1 1,177 1 0,53-18 156,334-124-157</inkml:trace>
  <inkml:trace contextRef="#ctx0" brushRef="#br0" timeOffset="153496.1">10848 5644 0,'-71'0'63,"-264"18"-32,247 0-31,-35 17 16,-160 88 15,195-87-31,18-1 31,70-17-31,-18-1 32,-35 54 93,35 88-94,18-71-31,0-18 0,0 19 15,0 246 17,0-247-32,0 18 15,106 158 1,-106-193-16,53 105 16,18 36-1,-36 17 1,-17 53-1,-1-123 1,19 53-16,-36 211 16,0-246-1,0 140 1,17-52 15,-17-248 0,353 54 63,-124-54-78,512-17 15,0 36 0,-688-36-31,-71 0 125</inkml:trace>
  <inkml:trace contextRef="#ctx0" brushRef="#br0" timeOffset="164807.69">3334 14005 0,'53'53'63,"-18"282"-32,-35-229-31,18-18 16,-1 71-1,1-124-15,-18 18 0,17-35 16,1 0 93,-18-89-62,0-17-47,-35-141 31,35 176-31,0-106 32,17-18-1,19 107-15,-19 52-1,1 1 16,0 17-31,-1 0 16,1 0 31,0 17-16,-1 1-15,19 35-1,-19-18 1,18 36 0,1-1-1,-36-17 1,35 18 15,-35-54-15,18 1-1,-1 35 1,19 17 15,-19-34-31,-17-19 0,0 19 16,18-19 0,-1 19-16,19 16 15,-19-34 1,-17-88 93,0 17-93</inkml:trace>
  <inkml:trace contextRef="#ctx0" brushRef="#br0" timeOffset="166453.79">4445 13652 0,'0'36'78,"-35"17"-62,17 0-16,-17 17 15,0-17-15,17-18 0,-35 18 16,35 18 0,1-36-16,-19 18 15,19 0 1,-19 17-1,36-34 173,0-19-172,0 1-16,18-36 281,0 1-266,17 17 79,0 0-78,-17 0-1,17 0 17,-35 17-32,36 1 15,69 53 1,-69-54 0,17 1-16,-18 0 15,-35-1 1,17-17 46,1 0 110,0-35-172</inkml:trace>
  <inkml:trace contextRef="#ctx0" brushRef="#br0" timeOffset="167597.87">4692 13511 0,'35'-35'47,"53"17"-31,-52 18-16,87-17 31,-105 17-16,17 0 17,0 53-17,1 0 17,-36 0-17,0-18-15,0 35 31,0-34-15,0-19 0,-18 1-1,-17-18 1,-36 0 0,54 0-16,-1 0 15,-17 0 1,17 35 156,71 353-141,0-211 0,-53-160 47,-53-87-46,53 52-17,370 0 16,-211 18-31,-88 0 16,-36 0-16,-17 0 16,-1-52 77,-17-54-77</inkml:trace>
  <inkml:trace contextRef="#ctx0" brushRef="#br0" timeOffset="169268.5">2575 13617 0,'0'106'0,"0"-212"0,0 353 16,0-106-16,0 0 15,0 124 1,0-18 0,0-106 15,18-106-16,194-17 32,123-18-31</inkml:trace>
  <inkml:trace contextRef="#ctx0" brushRef="#br0" timeOffset="169905.22">5909 12876 0,'0'0'0,"776"565"31,-670-442-31,0 36 16,-71-71-16,18 36 16,-53-54-16,18 1 15,-18 105 32,0-158-47,0-1 31,0 19-15,-18-19-16,-35 1 0</inkml:trace>
  <inkml:trace contextRef="#ctx0" brushRef="#br0" timeOffset="172167.89">5309 15963 0,'53'0'32,"-35"0"-32,35 0 31,0 0-16,-36-35 1,-17 17 15,0 1-15,0-1 31,-35-35-16,-53 53 0,70 0 1,-17 106-1,35 53 0,0-124-15,0 53-1,18-70-15,-1-1 16,-17 1-16,71 35 31,-36-53-15,-17 0-16,-1 0 15,19-18 1,-19-17 0,-17 17-1,71-105 17,-54 123-32,19-53 15</inkml:trace>
  <inkml:trace contextRef="#ctx0" brushRef="#br0" timeOffset="172649.22">5715 15258 0,'0'141'47,"106"264"-16,-89-334-31,19 70 16,-1-70 0,-17-36-1,-1 18-15</inkml:trace>
  <inkml:trace contextRef="#ctx0" brushRef="#br0" timeOffset="173026.94">5697 15998 0,'18'-35'31,"-36"70"-31,142-105 16,158-1 15,-247 54-15,-17-1 62,-18-17-78</inkml:trace>
  <inkml:trace contextRef="#ctx0" brushRef="#br0" timeOffset="173729.62">6121 15646 0,'17'17'47,"19"72"-31,52 69-1,-71-140 1,1 0 0,0-1 46,-1-17-46,1-17-16,0-89 15,-18-53 17,0 141-32,0-17 15,0-36 16,70 230 79,1-53-79</inkml:trace>
  <inkml:trace contextRef="#ctx0" brushRef="#br0" timeOffset="174330.11">6509 15399 0,'17'0'32,"19"17"-1,-19 1-31,19 70 16,-19 53 15,-17-105-16,0-1 17,0-17 61,0-195-61,0 36-17,0 88 17</inkml:trace>
  <inkml:trace contextRef="#ctx0" brushRef="#br0" timeOffset="175040.08">6667 15222 0,'18'0'16,"17"0"-16,1 18 15,-19 53 1,19 17-16,-1-35 0,0 0 16,-17-1-16,-1 37 31,-17-54 0,0-211 63,0 70-79,0-124 1,18 195 15,35 35-15,-18 0 0,18 106-1,-18-53 1,-17-18-1,17-35 32,1 0-31,228-123 0,-211 70-1</inkml:trace>
  <inkml:trace contextRef="#ctx0" brushRef="#br0" timeOffset="176889.78">7726 9790 0,'17'0'78,"230"0"-46,-176 0-32,70-18 15,229-70 16,-370 70-31,-105 89 110,-513-1-79,495-52-31,70-18 0,18 17 16,52-17 77,548-123-61,-618 123 46,-212 35-47,248-35-31,69 0 94,1 0-63,300 36 110,-318-19-110,-140-17 16,69 0-32</inkml:trace>
  <inkml:trace contextRef="#ctx0" brushRef="#br0" timeOffset="177839">7955 14287 0,'0'71'47,"0"88"-31,35-89 0,18 89-1,-35-124-15,35 54 0,-35-54 16,-1 18-1,1-36 17</inkml:trace>
  <inkml:trace contextRef="#ctx0" brushRef="#br0" timeOffset="178163.57">8308 14058 0,'0'0'0,"18"-35"31</inkml:trace>
  <inkml:trace contextRef="#ctx0" brushRef="#br0" timeOffset="178575.2">8537 14834 0,'18'-17'0,"-1"17"15,107 53 16,-53 17-31,-36-35 16,53 107 15,-70-1 1,-18-88-32,0-18 0,0 35 15,0-17-15,0 18 16,-36 35-1</inkml:trace>
  <inkml:trace contextRef="#ctx0" brushRef="#br0" timeOffset="179863.2">7126 12100 0,'0'0'0,"-18"18"15,-34 70 17,52-70-32,0-1 15,0 19 1,0-1-16,0 53 15,52 89 1,37-1 15,-54-123-31,0 35 16,0 18 0,-35-53-1,0-18 16,0 0 1,0-52 46,0-19-47,142 36 0,-72 0-15,-52 18-16,-1 0 0,36 17 16,18 194 15,35-17-16,-53-71 1,-36-106-16,19 18 16,-19-35 15,89-18 16,70 0-32,-158 0 1</inkml:trace>
  <inkml:trace contextRef="#ctx0" brushRef="#br0" timeOffset="181203.76">4392 16581 0,'0'0'0,"18"0"0,123 88 47,159 282-16,-265-299-15,71 35-1,-106-71-15,35 0 32,0-176 30,1-88-31,-36 211-31,0 36 63,0 35-47,0 0-16,17 35 0,54 106 31,17 53 0,-70-212-15,52 71-1,-70-53 1,0-18 0,0 0-1,0 1 1,0 16-1,-35-52 1,17 0 0,-17 0-1,17 0 1,1 0 0,-71-52 15</inkml:trace>
  <inkml:trace contextRef="#ctx0" brushRef="#br0" timeOffset="185531.86">4674 16210 0,'18'0'16,"17"0"-1,-17 0 1,-1 0 15,19 0-15,-1 53 31,-35-35-47,18 35 15,-1-18 1,-17 0 0,0-17-16,0-1 15,18 1 1,-18-106 125,0 35-126,0 18-15,0-1 16,0-52 15,0 53-15,18 17-16,35-35 31,-36 53 0</inkml:trace>
  <inkml:trace contextRef="#ctx0" brushRef="#br0" timeOffset="203681.76">194 12471 0,'53'53'62,"159"617"-30,-159-476-32,-1 53 15,37-35-15,34 352 32,-52-158-1,-54-318-31,54 141 15,-36-141 1,-17-17-16,17 105 16,-17-123-1,70 124 1,-53-89 0,18 35-1,-35-70 1,52 88-1,-17 0 1,-35-52 0,70 193-1,-53-159 1,1 89 0,-19-159-16,1 35 15,-1-35-15,36 141 31,53 71 1,18-1-1,-18 71 0,-89-246-31,-17-19 16,35 89-1,-17-71-15,0-35 16,-1 70 0,19-70-16,-19-17 15,1 17 1,-18-36 0,0 1 77,441-18-61,-371 0-32,177 0 31,-229 0 0,0 0 0,193 0-15,248 0 15,-371 0-31,53-35 31,53-36 1,-53 0-1,-70 54-31,123-1 16,-141 18-1,0-18 1,53-17-1,-71 35-15,35 0 16,160-35 0,-1 17-1,-70 18 1,-89 0 0,-17 0-16,53 0 0,35-17 31,-53-1-31,-35 18 15,36-35-15,105 17 16,0-52 0,158-19 15,-246 89-31,0-17 16,106-36-1,176 18 16,-300-1-31,53 19 16,0-1-16,124-17 31,140-36-15,-246 53 0,494-87 15,-424 16-31,71 19 15,-88 17 17,-195 53 15,36-35-32,212-1 1,-159 19-1,17-1-15,-52 1 16,-54-1 62,-17-17-62,-17-107-1,-1 90 1,0-72 0,-34-105-1,16 176 1,-17-88 0,36 35-16,-142-212 31,124 89 0,-18 159-15,0-213-1,0 160 1,18-71 0,-36-18-1,-17-70 1,35 141-1,35 70 1,-52-158 0,34 141-1,1-18 1,-18-106 0,36 159-1,-89-229 1,18 159-1,-18-107 1,71 107 0,17 52-1,-123-193 1,123 211 0,-52-106-1,70 106-15,-71-123 31,36 123-15,17-71 0,-35 1-1,36 88-15,-72-142 32,54 107-32,0-1 15,-106-141 16,123 177-31,-105-124 32,70 89-17,0-54 17,35 107-17,0-1-15,1-17 16,-1-18-1,-35 18-15,18-36 32,-36-35-1,54 71-15,-36-53 15,35 70 0,-52 1 32,-160-72-32,142 54-31,35 35 15,-282-18 17,282 18-32,0 0 15,-35 0 1,53 0 0,-106 36-1,88-19-15,-124 19 16,124-19-1,-246 36 1,140-53 0,71 18-1,17-18-15,-17 0 16,-71 17 0,89 1-16,-19-18 15,1 18-15,-18 17 16,-158-17-1,70 17 1,106 0 0,-106-17-1,88-1-15,-141 1 32,-71 0-1,248-1-31,-107 19 31,-17-1 0,141-35-15,-141 18 0,89-18-16,-72 0 15,71 0 1,-123 17-1,158-17 1,1 18-16,17-18 16,-141 35 15,123-35-31,18 18 16,-211 17 15,176-17-31,35-1 15,-35-17-15,17 0 16,-158 36 0,193-36-1,-16 17 1,34-17-16,-35 18 16,-35 0-1,70-18 1,-88 35-1,-17 0 1,17-35 0,53 18-1,-88 35 17,106-53-32,-36 0 78,-88 0-47,71 17 0,18-17 0,52 0-31,0 0 16,18 53 203,0 106-188,36-71-15,-1 0-1,-17-35 1,-1 0 15,1-18-31,-18-17 47,0 0-31,0-1-1,17 1 1,-17 0-16,0-1 16,0 19-16,0-19 31,0 1-16,0 17 1,0 0-16,0 36 31,0 52 1,0-70-1,0 36 0,0-54-31,0 18 47,0 17-16,0-34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18:06.93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18115 15840 0,'18'17'250,"-18"1"-234,0 0-16,0 17 16,0-17-1,17-1-15,-17 1 16,0-1-1,0 1-15,0 0 32,0-1-1,0 1-15,0 17-1,0 1 16,0-19-15,0 18 0,0-17-1,0 0 1,0-1-16,0 1 47,18 17-32,-18-17 1,0 17 0,0-17 15,0 35-15,0 0-1,0-36 16,0 19-31,0-19 16,0 19 0,0-19-16,0 1 47,0-1-32,0 1 1,0 17-1,0-17 1,0 35 0,0 17-1,0-17 1,0-17 0,0 17 15,0-36-31,0 1 15,0 0 1,18-1 0,-18 1-1,0-1 1,0 19 0,0-1-1,0 18 1,0-18-16,0-17 15,0-1-15,0 1 16,0 0-16,0 17 16,0 0-1,0-17-15,0 35 32,0-18-1,0 18-16,0-18 1,0 1 0,0-1-1,0-17 1,0-1 0,0 1-16,0 17 31,0 0-16,0 1 17,0-19-17,0 1 1,0 0 0,0-1-1,0 1 16,0 17-15,0 0 0,0-17-1,0 35 1,0-35-16,0-1 16,0 1-1,0-1 1,17 1-1,-17 0 1</inkml:trace>
  <inkml:trace contextRef="#ctx0" brushRef="#br0" timeOffset="2264.81">18538 16281 0,'0'-18'156,"0"-53"-46,-88 54-79,71 17-15,-1 0 124,-35 35-109,53 18 1,0-35-17,0 17-15,0 0 32,0-17-1,0 0-16,0-1-15,18 18 32,17 36-17,-17-36 1,-1 1 0,-17-1-1,18 0 16,0 0-15,-1-17 0,-17 0-16,0-1 15,0 19 1,0-1-16,0 0 31,0 18-15,0-35-1,0 17 1,0-17 0,0-1-1,0 19 1,-17-36 46,-1 0-46,0 0-16,-17 0 31,0 0-15,17 0 0,0 0-1,1 0 16,-1 0-15,1-18 15,17 0 126</inkml:trace>
  <inkml:trace contextRef="#ctx0" brushRef="#br0" timeOffset="3171.91">18292 16704 0,'17'-18'79,"36"18"-48,-18 0 0,-17 0 0,0 0 32,17 0-48,-17 0 1,-1 0 0,1 0-1,-1 0 48,19-17-32,-19 17-15</inkml:trace>
  <inkml:trace contextRef="#ctx0" brushRef="#br0" timeOffset="5512.5">18750 16334 0,'-35'0'219,"35"35"-203,0-17-1,0 17 1,-18-18-16,18 1 31,-17 0-15,17-1-1,0 36 63,0-17-46,0-19-17,0 1-15,0-1 16,0 19 0,0-19-1,0 19 1,0-19-1,0 19 1,0-19 47,17 1-32,-17-1-31,0 19 31,18-19-15,-1 1 15,1-18-15,0 18-1,-1-18 48,1 0-32,0 0 16,-1 0-16,1 0 219</inkml:trace>
  <inkml:trace contextRef="#ctx0" brushRef="#br0" timeOffset="7719.75">18856 16439 0,'0'18'219,"0"0"-203,0 17-1,0-17 1,0-1 15,0 19 0,0-19-15,0 1 0,0-1-1,0 1-15,0 0 31,0-1-15,0 1 31,0 0 109,0-1-140,0 19 31,0-1-32,0-18 345,18-17-345,17-17 1,-17 17 0,-1 0-1,18-18 63,1 18 16,17 0-63,-53-17-15,17 17 0,1-18-1,0 18 48</inkml:trace>
  <inkml:trace contextRef="#ctx0" brushRef="#br0" timeOffset="8630.51">19032 16616 0,'0'17'172,"0"1"-157,18 70 1,0-52 0,-18 16-1,0-34 1,0 0 46,0-1-15,17 19-16</inkml:trace>
  <inkml:trace contextRef="#ctx0" brushRef="#br0" timeOffset="9871.98">19085 16439 0,'0'-17'15,"0"-1"1,18 1 0,17 17 30,0 0-14,1 0-1,-19 17-15,1 1-1,0-1 16,-1-17-15,1 18-16,-18 0 31,18 17 1,-1 0-32,-17-17 15,0 0 16,0 17-15,18-18 0,-18 1-1,0 0 1,0-1-16,0 1 31,0 17-15,0-17-16,0 0 15,0-1 1,0 1 0,0-1-1,0 1 1,-18 0 15,18-1 0,-17-17-15,17 18 47</inkml:trace>
  <inkml:trace contextRef="#ctx0" brushRef="#br0" timeOffset="11544.74">20161 16404 0,'-17'0'156,"17"53"-140,0-18-1,0-17-15,0 0 0,0-1 16,0 1 0,0 0-16,0-1 15,0 1 16,0-1-15,0 1 0,0 0 31,0 17-32,17 18 1,-17-35 15,0-1-15,0 1-16,0 17 31,0-17-15</inkml:trace>
  <inkml:trace contextRef="#ctx0" brushRef="#br0" timeOffset="12984.44">20002 16598 0,'18'-17'219,"17"17"-204,1-18 16,-19 18 1,1-18-17,0 18 1,-1 0 15,1 0 0,-18-17-15,18 17 31,-1 0 0,1 0-16,-1 0 0,1 0 16,0 0 47</inkml:trace>
  <inkml:trace contextRef="#ctx0" brushRef="#br0" timeOffset="14688.32">20726 16245 0,'0'-17'47,"0"34"156,0 1-171,0 0-32,0-1 31,0 1 0,17 17 0,-17-17-15,18 0 0,17 34-1,-35-34 1,18 0-16,0 17 16,-1 0-1,1 1 16,-18-19-15,17 1 0,-17-1-1,18 36 1,0 0 15,-18-17-15,0-19-1,0 1 1,0-1-16,0 19 31,0-19-15,0 1 0,0 0 30,-18-18 1,0 0-31,1 0 0,-1 0-1,1 0-15,-1 0 16,0 0-1,1 0 1,-1 0 109</inkml:trace>
  <inkml:trace contextRef="#ctx0" brushRef="#br0" timeOffset="15494.4">20690 16633 0,'106'-17'187,"-70"17"-171,-1 0 15,-18 0-15,1-18-16,17 1 47,-17 17-1,35-18-30</inkml:trace>
  <inkml:trace contextRef="#ctx0" brushRef="#br0" timeOffset="16887.47">21167 16175 0,'0'17'204,"-18"36"-173,18 0 0,-18-17-15,18-1 15,0 0 31,18-17-30,0 35-1,-1-18 0,19 18 0,-19-18 1,1 0-17,-1-17 1,1 0 15,0-1 125,70-17-124,-70-17 155</inkml:trace>
  <inkml:trace contextRef="#ctx0" brushRef="#br0" timeOffset="19200.8">21361 16281 0,'17'-18'156,"124"18"-125,-123 0-31,70-18 16,-88 36 296,-35 0-296,17-1 0,1 1-1,-1 0 1,18-1-1,-18 1 95,1 17-79,17-17 0,-18-1-15,18 1 0,71-36 187,-54 1-188,36-1 1,-35 18 156,0 0-157,17 0 64,-35 18-48,35 17 0,-35-17-15,0-1 31,0 1-1,0 17-14,0-17-17,0 0-15,0-1 32,-18 1 14,-17-18 17,-18 0-47,0 0 15,36 0-16,-1 0-15,0 0 16,1 0 15,-1 0-15,1 0 31</inkml:trace>
  <inkml:trace contextRef="#ctx0" brushRef="#br0" timeOffset="20337.5">21713 16069 0,'36'0'125,"-19"35"-110,1-17 1,17 17 0,-17-35-1,0 35 1,-1 1 0,1 17-1,-1-18 1,-17 18 15,18-35-31,-18 17 31,0 18-15,0-18-16,0-17 16,0 17-1,0 0 1,0-17-1,0-1 17,-18 19-17,18-19 1,-17 1 0,-1 0-1,18-1 32</inkml:trace>
  <inkml:trace contextRef="#ctx0" brushRef="#br0" timeOffset="27984.03">11430 16439 0,'18'0'234,"-1"0"-203,-34 0 344,-19 0-344,19 0 1,-1 0-17,0 0 17,1 0-17,-1 0 1,1 0 15,-1 0-15,-17 0 31,-54 0-16,54 0-16,-35-17 1,34-1 0,19 18 46,-1 0-46,0 0-1,1 0 48,-1 0-32,-17 0 16,17 0-16,1 0-15,-1 0 46,0-35 63,-17-71-109,35 53 0,-35-35-1,35 70 1,0 1 0,0-1 15,0-17 0,0 17-15,0-17-1,0 17 1,0-17 0,0-36-1,0 1 1,0 35-16,0-1 15,0 1 1,0-18 0,0 35-16,0 1 15,0-1 32,0 0 0,0 1-16,17-18-15,1 17-16,0 18 16,-1-18-16,-17 1 15,53-19 1,-35 19-1,-1 17 1,1-18 15,35 18 1,0-18-17,0 1 1,-18-1 31,-17 18-32,17 0-15,0-17 16,54 17 0,-37 0-16,-34-18 15,0 18 1,-1 0 15,36-18 0,-17 1-15,-19 17 0,18 0-1,-17 0 32,-36-71 141,-87 1-157,87 52-31,0 18 31,-17-18-15,0 18 31,35-17-16,-35-19 156,35 54-109,35 0-62,-18-1 0,1 1 15,0 0 125,-1-1-140,19 18 15,-19-35-15,19 36-1,-1-1 1,-35-17 0,17-1 46,1-17-31,-53 0 172,17 0-46,1 0-110,-1 18-32,-53 52 1,18-17 15,18-17-15,0 17-1,17-36 1,1 1 0,-1 17-16,-17 18 31,-1-18-16,19-17 17</inkml:trace>
  <inkml:trace contextRef="#ctx0" brushRef="#br0" timeOffset="34167.4">11412 16475 0,'-17'17'109,"-54"-17"-93,1 0 0,-1-17-1,36 17 1,-71-18-1,71 0 1,-18 1 0,-35-1-16,52 1 15,1 17-15,-36-36 16,-17 1 0,53 35-16,17-18 15,-35 18 16,36 0-15,-1 0 0,-35-35-1,-35 0 1,0-1 0,-18-34-1,106 52 1,-18 1-1,1-1-15,-1 0 16,-35 1 0,36-1-16,-1 18 15,-17-53 1,17 18 0,0 0-1,1 17 1,-1-35 15,0 0-31,18 0 31,-17-17-15,17 52-16,-18-35 16,18 18-1,0-18 1,0 35-16,0-17 15,0-88 1,0 70 0,0-18-1,0-52 1,0 70 0,0 0-1,0 0 1,0-18 15,18 36-15,-18 0-16,17-1 15,1 1 1,0 0-16,-1 17 16,1-35-1,35 0 1,0-88 15,-18 53-15,-17 35-1,-1-17 1,54-19 0,-53 72-1,-1-18-15,1-1 16,-1 1-16,19-18 31,-19 18-31,1 17 16,17-52-1,1 34 1,-1 1 0,35 0-1,-34-1 1,-19 19-1,1-1 1,0 1 0,-1-1-1,1 0 1,0 1 0,17-1-1,35 18 16,-17-35-15,18-1 0,-1 19-1,1-18 1,-53 35 0,-1-18-1,18 0 1,1 18 15,-19-17-15,19 17 15,52-18-15,-70 18-1,17-18 16,-18 1-15,1 17 0,0-18-1,35 18 17,-18-18-17,-17 18 63,-1-17 157,-52-1-157,17 18-47,1 0 0,-1 0-15,0 0 31,1 0-16,-1 0-15,0 0-1,1 0 48,-1 0-32,-17-17 0,17 17 469,1 0-406,-19-18-47,19 18 0,-1 0-16,0 0 0,1 0 1,-19-18-1,1 18-16,18 0 32,34 0 141,1 0-173,-1 0-15,1 0 32,17 0-17,-17 0 1,0 0 0,-1 0-1,19 0 48,-19 0-32,36 0 0,-35 0-15,17 0 31,-17 0-32,-1 0 17,1 0-17,0 0 32,-1 0-31,1 18-16,0-18 62,-1 0-31,1 0 32,-1 0-16,1 0 0,0 0 0,-1 18-32,-17-1 204,-53 1-188,18-1-15,18-17-1,-19 53 1,19-35-16,-36 17 16,17 1-1,19-19 1,17 18 0,-18-17 46,1 17 1,-19 18-32,36-35-16,-17 0 1,-1-18 0,18 17-1,-18 1 32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19:13.76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18186 13635 0,'0'70'218,"0"-17"-202,0-17-16,0-1 16,0 35-16,0-17 31,0-17-15,0-19-1,0 1 79,0 0-78,0 17-16,0-18 15,0 1-15,0 0 16,0-1-16,-36 19 15,36-19-15,0 1 16,0 0-16,0-1 16,0 1-1,0-1 1,0 19 31,0 17-32,0 17 17,0-17-17,-17-18-15,17 1 16,0-19-16,0 19 16,0 17-1,0-36-15,0 36 31,0 18-15,0-54 0,0 19-1,0-19 1,0 1-16,0-1 16,0 36-1,0 0 1,0-35-1,0 0 1,0-1 0,0 1-16,0 0 15,0-1 1,0 1-16,0 35 47,0-36-32,0 1-15,0 17 16,0 1 0,0 16-1,0 1 1,0-17 0,0-19-1,0 1-15,0 17 16,0-17-16,0-1 31,0 1-31,0 0 16,0 17-1,0-17 1,0-1 15,0 19-15,0-19-1,0 19 1,0-19-16,0 1 31,0 35-15,0-36 0,0 19-1</inkml:trace>
  <inkml:trace contextRef="#ctx0" brushRef="#br0" timeOffset="2278.94">18662 14005 0,'-18'0'437,"1"0"-421,-1 36 0,0-1-1,-17 0 1,35-17-1,-18-18 17,1 17-17,17 1 32,0 0-16,17 17-15,-17 0 0,18-17-1,0 35 1,17 0 0,0-18-1,1 36 16,-19-54 1,1 1-1,-18-1-15,17 1-1,-17 0 48,0-1-48,0 1-15,0 17 32,0 1-1,-17-19-16,-1 36 32,-17-35-15,35-1-17,-18 1-15,1 0 31,-1-1-15,0 1-16,1-18 78,-1 0-62,0 0-1,1 0 48,-1 0-32,1 0-15</inkml:trace>
  <inkml:trace contextRef="#ctx0" brushRef="#br0" timeOffset="3102.29">18521 14534 0,'17'-17'78,"1"17"-62,35-18 31,18 1-32,-54 17-15,18-18 16,1 0 0,-1 1 15,-17 17 16,-1-18-32</inkml:trace>
  <inkml:trace contextRef="#ctx0" brushRef="#br0" timeOffset="4800.59">19050 14164 0,'-18'-18'203,"1"36"-188,17 0-15,0-1 16,-36 19 0,19-36-16,17 17 31,0 1-16,-18-1-15,18 1 32,0 0-1,0-1-15,18 19 15,-18-19-16,17 1 1,-17 0 15,18-1-15,0 1 0,-18 0-1,17-1 1,1 1-1,0-1 1,-1-17 0,19 18-1,-19 0 1,1-18 0,17 0-1,-17 0 1</inkml:trace>
  <inkml:trace contextRef="#ctx0" brushRef="#br0" timeOffset="7343.68">19050 14111 0,'18'0'31,"-1"0"16,1 0-31,0 0 15,-1 0-15,54 0 31,-54 0-32,1 0 1,-18 35 156,-18-17-157,18 0 1,-17-1 234,-1 1-234,36-18 327,-1 0-311,1 0-32,0 0 156,-1 0-140,1 0 15,-18 35 0,18 0 0,-18-17-15,0 17 46,0-17-30,0 17-1,0 1 0,0-19-15,0 1 15,-18-18 47,0 0-47,1 0 1,-1 0 15,-17 0-16,-18 0 0,35 0 0</inkml:trace>
  <inkml:trace contextRef="#ctx0" brushRef="#br0" timeOffset="8944.2">19456 14076 0,'35'0'219,"0"53"-203,-17-36-1,0 19 17,-18-19-1,0 1-15,0 0-1,0 17 1,0-18-1,0 1-15,0 17 32,0-17-17,0 17 1,0-17 0,0 0-1,-18 17 1,18 0-1,0 0 1,-18 1 0,18-19-16,0 1 15,-17 0 17</inkml:trace>
  <inkml:trace contextRef="#ctx0" brushRef="#br0" timeOffset="10106.12">19985 14093 0,'-18'0'109,"18"106"-78,0-70-31,0 16 16,18 1 0,-18-35-16,0 0 31,0-1-16,17 19 17,-17-19-17,0 19 1,0 16 0,0-34-1,0 0 1</inkml:trace>
  <inkml:trace contextRef="#ctx0" brushRef="#br0" timeOffset="11120.58">19879 14358 0,'0'-18'172,"141"-17"-157,-123 35 1,-1 0-1,1 0 17,0 0 30,17 0-31,0 0 1,-17 0-1,0 0-15</inkml:trace>
  <inkml:trace contextRef="#ctx0" brushRef="#br0" timeOffset="54576.91">20585 13952 0,'-36'0'172,"19"0"-156,-19 0-1,19 0 157,17 18-156,0 0 15,0-1-15,0 19-1,0-19 17,0 1 15,0-1-16,0 19-16,0-1 1,0 0 0,0 1 15,17 16-15,-17-34-1,0 0 1,18 17-1,-18-17-15,0-1 16,0 19 15,0-19-31,18 19 32,-18-19-17,0 1 1,0 17-1,0-17 17,0 17-17,0-17-15,0-1 16,0 19 0,0-19-1,0 1 1,0-1-1,-18 1 64,0-18-33,1 0-30,-1 0-16,0 0 16,-17 0-1,18 0 32,-19 0-31,1 0-1,17 0 17</inkml:trace>
  <inkml:trace contextRef="#ctx0" brushRef="#br0" timeOffset="55762.87">20373 14411 0,'0'-18'110,"18"18"-48,-1 0-31,1 0-15,-1 0 0,1 0-1,0 0 16,-1 0-15,1 0-16,0-17 16,-1 17-1,1 0 1,0 0 31,-1 0-16,18 0 32,-17 0-17,0 0 33,-1 0-33</inkml:trace>
  <inkml:trace contextRef="#ctx0" brushRef="#br0" timeOffset="56905.32">21202 14058 0,'-18'-17'63,"-17"34"46,-71 54-78,106-54-31,-17 19 16,17-19-16,0 1 16,-18 17-1,18-17 16,0 17-15,0-17-16,0 35 31,0 0-15,0-18 0,18 18-1,-1-18 1,1-35-1,-1 35 1,1-17 0,0 17 15,17 1-15,-17-19-16,-1-17 15,19 0 1,-19 18-1</inkml:trace>
  <inkml:trace contextRef="#ctx0" brushRef="#br0" timeOffset="58656.81">21396 14235 0,'35'-36'78,"18"1"-46,-18 17-32,-17 18 15,0 0 1,17 0 78,-17 53-63,-18 18-15,0-54-1,0 1 1,0 35-1,-18-35 32,0-1-31,1-17 15,-54 0-15,36 18-1,-18-18 1,35 0 15,1 0-15,-1 0 62,0 53 47,18-18-109,0 0-1,0-17-15,53-53 203,-35 35-171,0 0 15,-1 0-16,1 0-16,0 0 1,17 0 31,-18 17-31,-17 1 15,18 0-16</inkml:trace>
  <inkml:trace contextRef="#ctx0" brushRef="#br0" timeOffset="59968.28">21661 13988 0,'35'0'47,"53"0"-31,-35 17-1,0 19 1,-18-1 0,-17-18-1,-1 1-15,-17 0 16,18 35-16,-18-18 16,18 53-1,17-35-15,-35 0 16,18 123-1,-18-70 1,0 18 0,0-36-1,0-35 1,0-36 0,0 1-1,-53 0 110,-36-18-109,19 0-16</inkml:trace>
  <inkml:trace contextRef="#ctx0" brushRef="#br0" timeOffset="66609.89">11624 14464 0,'-35'-35'140,"-53"-36"-124,-89-35 0,71 36-1,53 34 1,36 19-1,-1 17 1,18-18 15,-18 0 1,-34-17-17,34 18-15,-70-72 31,17 1-15,18 35 15,36 18-15,-36-18 0,35 18-1,0 17 1,-17-35-1,35 36-15,-17-1 16,17 0-16,-18-35 16,18 36-16,0-19 15,-18-34 1,-17 17-16,0-53 31,35 89-15,-18-54-1,18 53 1,0 1 0,-18-1 15,18-17-15,0-1-1,0 19-15,0-1 16,0 1-1,0-1 1,0-17 0,0-18-1,18 0 1,0 18 0,-18-1 15,35 19-16,0-36 1,-35 35 15,18 0-31,0 1 16,-1 17 15,18-18-15,-17 1-1,0-1 1,-1 18 0,1-18-1,0 18 17,17-17-1,0 17-16,-17 0 1,-1 0-16,1 0 16,0-18 15,17 18 31,0 0-46,-17 0 0,0 0-1,-1 0 17,18 0-17,1 0 16,-1-18-15,0 18 31,-17 0-31,0 0-1,-1 0 16,1 0 63,0 0-47,-1 0-31,36 0 15,-35 0-15,-1 0-1,1 0 1,17 0 15,-17 0-15,17 0 15,-17 0-15,17 0 46,-17 0-31,17 0 1,-53 0 171,-52-35-172,52 35-15,-35-18-1,36 18 1,-1-17-1,0 17 1,-17-18 15,17 18 1,1 0-17,17-18 1,-18 18-1,1-17 32,34 17 125,36 0-141,0 0-15,-18 0 31,-17 0-31,0 0-1,17 0 1,-18 0 15,1 0-15,0 0 15,17 0-15,-17 0 15,-1 17-16,1-17 17,0 0-1,-1 0 0,1 0-15,-1 18 31,1-18 156,-36 18-172,-34-1 0,34-17-15,-17 0-16,35 18 16,-36 0-1,19-18 1,-1 17-16,-17 1 15,0 0 1,17-18 31,0 0-31,1 0-1,-1 17 1,-17 1-1,17-18 17,0 18-1,-17-1 31,18-17-15,-1 18-31,18-1 15</inkml:trace>
  <inkml:trace contextRef="#ctx0" brushRef="#br0" timeOffset="71097.81">11606 14499 0,'-35'18'62,"-335"-212"-30,35 0-1,282 158-15,-18 19-16,18-36 15,-17 18 1,52 17-1,-35-35 1,-18 0 0,36 18-1,-35-36 1,17 1 0,0-18-1,0 17 1,0 18-1,35 18-15,-17-18 16,17 35-16,-17-52 31,18 34-31,-1 1 16,-53-141 0,54 123-1,-72-53 1,54 0-1,0 0 1,0 1 0,-1 16-1,36 72-15,-17-19 16,17 19-16,-18-1 16,18-17-1,-35-36 1,35 54-16,0-19 15,0-52 1,0 18 15,0 34-15,0-52 0,0 18-1,0-19 1,0 1-1,0 53-15,0-36 16,0 36-16,0-18 16,0-53-16,17 71 15,1 17 1,-18 1-16,0-1 16,18-35-1,-1 18 1,19 0-1,17-18 1,-18 0 15,0 18-15,0-1 0,-17 1-16,0 0 15,17-1-15,0 19 16,1-1-16,-1 1 15,35-19 1,-52 36-16,0-17 16,-1 17-1,1-18 17,105 0-17,-70 1 1,18-1-1,-54 18 1,1-18 0,0 18 15,35-17-15,-18 17-16,18 0 15,17-18 1,-17 1-16,-17-1 15,-19 18 1,19 0 0,34-18-1,-17 18 1,53-35 0,-71 35-1,0 0 1,1 0 15,34 0 0,-34 0-31,-1-18 16,18 18 0,-36-17-1,36 17 48,18-18-48,-89 0 251,-88-52-250,89 70-16,-1 0 15,0-18 1,1 18 15,-1 0 47,1 0 235,34 0-1,1 0-296,-1 0-16,19 0 15,-19 18 17,19-1-17,-1 19 1,53-1 0,-70-17-1,-1-1 16,-17 1 16,-35-18 235,0 0-267,17 0 1,-17 18-1,0-1 17,-1 1 15,19 0-16,-1-18-16,0 0-15,18 17 16,-17-17 0,-1 18 15,1-18 31,-1 17-30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0:45.074"/>
    </inkml:context>
    <inkml:brush xml:id="br0">
      <inkml:brushProperty name="width" value="0.05292" units="cm"/>
      <inkml:brushProperty name="height" value="0.05292" units="cm"/>
      <inkml:brushProperty name="color" value="#F8CBAD"/>
    </inkml:brush>
  </inkml:definitions>
  <inkml:trace contextRef="#ctx0" brushRef="#br0">18186 11448 0,'0'88'172,"70"71"-140,-70-89-1,18 18 0,0-35 0,-18-17 1,0-1-17,0 18 1,0-36-1,0 19 1,0-1 0,0 0-16,0 0 31,0 1-15,0-19-16,0 1 15,0 17 1,0 1-1,0 16 1,0-34 31,0 17-31,0 1-1,0-19 1,0 19 15,0-1-15,0-17-1,0-1 1,0 1-16,0 35 31,-18 0-15,18-36-1,-35 54 1,35-1 0,-18 1 15,18-1-15,-18-17-1,18-35-15,0 17 31,-17-17-15,17 0-16,0-1 16,-18 36-1,18-35 1,0 17 0,0-17-1,0-1 1,0 1-1,0 0 48,0-1 15,18 54-47,-1-36-15,1-17 15,-18-1 16</inkml:trace>
  <inkml:trace contextRef="#ctx0" brushRef="#br0" timeOffset="2001.03">18838 11695 0,'0'17'282,"0"1"-267,0-1-15,0 36 31,0-35-15,0 0-16,0-1 16,0 1-1,0 0 1,0-1 0,0 19 15,18-19 0,-18 1-15,18 35 15,-18-36-15,17 36-16,1-17 31,-18-19-16,0 1-15,0-1 16,0 36 0,18 18-1,-18 17 1,17-35 0,1 0-1,-18-35 1,0-1 31,-35 36 0,17-35-16,-17-18 16,-18 0-16,35 0-15,-17 0-1,17 0 1,0 0-1,1 0-15,-1 0 32,1 0 15,-1 0 93</inkml:trace>
  <inkml:trace contextRef="#ctx0" brushRef="#br0" timeOffset="2979.48">18732 12259 0,'18'0'157,"0"0"-126,17 0 0,-17 0-15,17 0-1,-17 0 17,-1 0-1,1 0-15,0 0-1,-1 0 1,1 0-1,-1 0 64,19 0-48,-1 0 0</inkml:trace>
  <inkml:trace contextRef="#ctx0" brushRef="#br0" timeOffset="4537.72">19297 11853 0,'-18'0'140,"1"0"-124,-19 0-1,1 18 79,35 0-94,-35 17 31,35-17-15,-35 17 0,35-18-1,0 1 1,-18-18 0,18 35 15,0-17-16,0 0 1,0-1 0,0 1 15,0 17 0,0-17-15,0-1-1,0 19 1,0-19 0,18 1 15,-1 35-15,-17-35-1,18-1 1,-18 1-16,17-18 15,-17 17 1,0 1 0,18 0 156,53-18-126,-54 0-30,19 0 0,-19 0 15</inkml:trace>
  <inkml:trace contextRef="#ctx0" brushRef="#br0" timeOffset="8249.16">19403 12012 0,'0'-35'125,"53"35"-110,17-18 1,-52 18 0,17 18 140,-35-1-125,0 19-15,0-19-16,0 1 31,0 0 32,0-1-48,-17 1 1,17 0-1,-18 17 1,0-18 0,1-17 15,-1 0 94,-17 0-78,-1 0-16,19 0-15,-1 0 15,0 0-15,18 36 390,0 34-375,0-34 0,18-36 344,35 17-156,-35 1-203,-1-1-1,1 1-15,0 0 32,17-18-17,-17 17-15,-1-17 78,1 0-62,-1-17 46,-17-19 1,0 19-16,0-1-16,0-17 0,18 0 141</inkml:trace>
  <inkml:trace contextRef="#ctx0" brushRef="#br0" timeOffset="9391.56">19808 11783 0,'36'17'203,"-1"19"-172,-17 17-15,-1 0 15,-17-36-16,18 18 1,0 1 0,-18-19-1,0 19 1,17-1-16,-17 0 31,0-17-15,0-1-1,0 36 1,0-35 0,0 17 15,0 1-15,0-19-1,0 1 1,0-1-1,0 1-15,-17 0 16,17-1 31,-18 1-31,0 0 46,36-18 16,88 0-62,0 0-16</inkml:trace>
  <inkml:trace contextRef="#ctx0" brushRef="#br0" timeOffset="10327.41">20355 11836 0,'0'70'125,"0"-17"-109,0-18-16,0-17 15,0 53 1,0-36 0,0 0 15,0 0-15,0 1-1,0-19 1,0 1-1,0 0 32</inkml:trace>
  <inkml:trace contextRef="#ctx0" brushRef="#br0" timeOffset="11141.08">20232 12100 0,'0'-17'110,"35"-1"-95,0 18 1,18 0-1,-35-18 1,0 18 31,-1 0 0,1 0-32,-1 0 17</inkml:trace>
  <inkml:trace contextRef="#ctx0" brushRef="#br0" timeOffset="12336.51">21008 11483 0,'18'-35'47,"-36"52"62,0 1-93,1-18-1,-1 35 1,18 0 0,0-17-1,0 17 1,0-17 0,0 0-1,0 17 1,0-17-1,0 17 1,18 0 0,-1 18 15,1-35-31,0 17 16,17 18-1,-18-35 1,1 17-1,0 18 1,-18-18 0,0 0-1,17 1 1,1 16-16,-18-16 31,0-1-15,0-17-16,0-1 15,0 36 1,0-18 0,0-17 15,0 17-15,0 1-1,-18-36 79,-17 0-78,17 0-1,1 0 16,-1 0-15,-35 0 0,53-53-1</inkml:trace>
  <inkml:trace contextRef="#ctx0" brushRef="#br0" timeOffset="13040.91">20920 12083 0,'0'-36'94,"53"1"-78,17 0-1,-17 35 1,-35-18 0,-1 18 62,1 0 31,0 0-62</inkml:trace>
  <inkml:trace contextRef="#ctx0" brushRef="#br0" timeOffset="21875.83">21414 11677 0,'17'0'125,"-17"18"94,0 17-204,0-18 1,0 19 0,0-19-1,0 1 1,0 0-1,0-1 1,0 1 15,0 0 47,0 17-62,0-17-16,0 17 31,0-18-15,18 1 15,0 0 0,-1-1-15,18 19 47,-35-19-48,18 1 16,0 0 32,-1-18 15,1 0-31,0 0 15,-1 17-46,-17 1 15</inkml:trace>
  <inkml:trace contextRef="#ctx0" brushRef="#br0" timeOffset="22697.62">21696 11695 0,'35'0'94,"-17"0"-78,17 17-16,-17 54 31,-1-1-15,-17-34-16,18-1 15,0 18 1</inkml:trace>
  <inkml:trace contextRef="#ctx0" brushRef="#br0" timeOffset="23720.88">21943 11606 0,'35'0'94,"36"18"-78,-54 0-1,1-18 1,0 53 0,-18-36-1,17 18 17,-17-17-17,0 0-15,0-1 16,18 19-16,-1 17 31,-17-36-15,18 19-1,-18-1 1,0-18 0,0 36-1,0-35 1,0 0-1,0 17 1,0-17 15,-70-18 110</inkml:trace>
  <inkml:trace contextRef="#ctx0" brushRef="#br0" timeOffset="29737.3">11624 12118 0,'-123'0'188,"52"-18"-173,18-17 1,35 17-1,-17 18 17,18 0-17,-1 0 1,-35-35 0,0-18-1,18 18 1,17-18-1,0 18 1,1-18 0,17 17-1,-18-16 17,18 16-32,-17 1 15,-1 17-15,18-17 16,-18-18-1,18 36-15,-17-19 16,-1-34 0,18 34-1,-18-52 1,18 35 0,0-17-1,0 17 1,0 0-1,0 18 1,0-18-16,0 17 16,-17 1-16,17-18 31,0 18-31,0 0 16,0-18-1,0 0 1,0 18-1,0-1 1,0-17 0,0 36-1,0-19 1,0 1-16,17 35 16,-17-17-16,18-19 15,0 1-15,-1-18 31,19 0-15,-19 36 0,-17-1-16,35-17 31,1-1-15,17-34-1,-53 52 1,17 1-1,1-1 1,0 18 0,17 0-16,-17-18 15,17 1 1,35-1 0,-52 18-16,0 0 15,35 0 1,-36 0-1,18 0 1,-17 0 0,17 0 31,-17 0-16,0 0 0,-1 0-15,1 0-1,0 0 1,-1 0 0,-70 0 187,0-53-172,53 35-15,-17 1-1,-1 17 16,0-18-15,1-17 31,-1 17-16,53 18 125,36 0-124,-53 35-17,17 1-15,35 34 32,-17-17-17,0 18 1,0-36-1,-35-17 1,0-1 0,-36-17 124,0 0-108,1 0-1,-1 0-16,18 18 17,-18-18-1,1 0-15,-36 53-1,17-35 1,1 34-1,18-34 1,-1 35 0,0-35-1</inkml:trace>
  <inkml:trace contextRef="#ctx0" brushRef="#br0" timeOffset="33291.71">11624 12188 0,'-18'0'78,"-140"0"-47,-54-88-15,124 53-16,17 0 15,-70-18 1,106 35-16,-18 1 16,18-19-1,17 36 1,-35-35 0,0 0-1,-35-18 1,-18-35-1,-17 17 1,87 36 0,1-1-16,0 1 15,17 18-15,-35-54 32,53 53-32,0 1 15,-17-36 1,-1 0-1,-17-35 1,-18-1 0,35 19-1,1-36 1,-1-35 0,-17 0-1,17 0 1,0 35-16,-17 53 15,35-70 1,0 52-16,0 18 16,0-159-1,0 71 17,0-17-17,0 16 1,0 19-1,0 17 1,18 36 0,-1 34-16,1 1 15,-18 0 1,53-18 0,-35 35-1,52-35 1,-35 36-1,54-36 1,-1 17 0,-18 1 15,1 0-15,-1 0-1,-34 17 1,52 0-1,-70 18-15,17-17 16,-18 17-16,1-18 16,53 0-1,-36 1-15,35-19 16,1 19 0,-18-1-1,0 1 1,-36-1-1,19 0 1,52-17 0,-35 35 15,17-18-31,-34 1 0,52 17 31,-70-18-31,34 0 63,107 1-48,-88-1 1,-18 1 0,-36 17 15,19 0-16,-19 0 1,36 0 0,-35 0-1,17 0-15,53 0 32,-70 0-17,17-18 173,-88-53-157,36 54 0,-36-19 94,0-16-94,18 34-31,-1-17 16,19 17 0,-19-17-1,89 52 204,88 124-188,-141-123-31,141 70 32,-105-52-17,-1-1-15,-17-35 0,17 35 16,-17-35 15,-36 18 266,-53 70-266,18-35-31,18 17 16,18-17-16,-19 0 15,1 0 1,17 0-16,1-18 16,-19 1 15,36-19 16,0 1-32,-17 0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1:44.72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18097 9155 0,'0'17'218,"0"18"-202,0 1 0,0 17-1,18 0 1,0 0 0,-18-36-16,0 18 31,17 1-16,-17 17 48,36 0-32,-36-36-15,0 18-1,0 1 1,17-19 0,-17 19-1,0-1 1,0-17-16,0 17 16,0 0-1,0 18 1,0-35-16,0 35 15,0-18 1,0 0 0,0 18-1,-17-18 17,17 1-17,0-1 1,0-17-1,0-1 17,0 1-17,0 17-15,0-17 16,-18 35 0,18 0-1,-18-1 1,18 37-1,0-19 1,0 1 0,0-1-1,0-52 1,0 17 15,0-17-31,0 17 31,0 0 1,0 1-17,0 17 1,0-18 0,0 0-1,0 18 1,0-18-1,0 1 1,0-1 375,0 18-376,0-35-15,0-1 32</inkml:trace>
  <inkml:trace contextRef="#ctx0" brushRef="#br0" timeOffset="1856.2">18927 9895 0,'0'-17'109,"-18"-89"-78,18 88-15,0 1 156,-18 34-125,1 19-16,-19 34-16,36-52 1,0 17 0,0-17-1,0-1 1,0 1 0,0 0-1,0 17 1,0-17 15,0 17-15,0-18-1,18 36 17,0-17-17,-18-19 1,17 54-1,1-18 17,-18-36-17,0 19 1,0-1 0,18-17-1,-18 17 1,0-18-16,0 19 15,0-1 1,0-17 0,0-1-1,0 1-15,0 17 32,0-17-32,0 17 31,-18-17-16,0-1 1,-17 1 15,17-18-15,1 0-16,-19 0 31,1 0-15,17 0 15,1 0 32</inkml:trace>
  <inkml:trace contextRef="#ctx0" brushRef="#br0" timeOffset="2501.94">18627 10354 0,'17'0'62,"19"0"-31,-1 0 1,35 0-1,-52 0-31,53 0 31,-54-18-15,1 18-1,0 0 1,-1 0 0,54-17 15,-54 17-15</inkml:trace>
  <inkml:trace contextRef="#ctx0" brushRef="#br0" timeOffset="3607.69">19367 9931 0,'-35'17'125,"-18"54"-78,36-53-31,17-1-1,0 18 1,0-17-1,0 0 1,0 35 0,0-18-1,0 0-15,0-17 16,0 17 15,0-17-31,0-1 16,0 19-1,17-19 1,-17 36 0,18 0-1,0-53 1,-1 18 0,1 17-1,-1-17 1,1-18 15,0 0-15,-1 0-1</inkml:trace>
  <inkml:trace contextRef="#ctx0" brushRef="#br0" timeOffset="4267.89">19420 10037 0,'18'52'93,"0"1"-77,-1-17-16,-17-19 16,0 54-1,18-36 1,-18 0 0,0-17-1,0 17 79</inkml:trace>
  <inkml:trace contextRef="#ctx0" brushRef="#br0" timeOffset="5023.35">19509 9790 0,'17'-18'47,"19"18"-31,16 0-1,-16 53 17,-1 17-17,0-34 1,1 70-1,-19-54 1,-17-34-16,18 17 16,-18-17-16,0 0 15,0 17 1,0 0-16,0-17 31,0 35-15,0-36-1,0 1 1,-18-18 109</inkml:trace>
  <inkml:trace contextRef="#ctx0" brushRef="#br0" timeOffset="6367.75">20161 9825 0,'18'0'78,"0"0"-62,-1 53 15,-17 35-15,18-35-1,-1 0 1,-17-18-1,0-17 1,0-1 0,0 1-1,0 0 1,18 17 15,-18-17-31,0 17 31,18 0-15,-18-17 62,-36-18-62</inkml:trace>
  <inkml:trace contextRef="#ctx0" brushRef="#br0" timeOffset="6999.78">20020 10089 0,'0'0'15,"18"0"1,35 0 15,-18 0 1,53 0-17,0 0 1,-17-17-1,-53 17 1,-1 0 0,1 0-1,-1 0 1,1 0 0,17 0 15</inkml:trace>
  <inkml:trace contextRef="#ctx0" brushRef="#br0" timeOffset="8350.98">20884 9666 0,'-17'0'235,"17"35"-204,0-17-15,0 17-16,0-17 15,0 0 1,0 17 0,0-18-16,0 1 15,0 0 1,17-1-16,-17 1 15,36 70 1,-19-35 0,1-18-1,0 18 1,-18-35 15,17 53-15,-17-54 15,0 18-15,0-17-16,0 0 15,0 17 1,0-17 0,0 17-1,0-17 1,0 17-1,0-18 1,-35 1 47,0-18-32,-1 0-31,19 0 15,-1 0 1</inkml:trace>
  <inkml:trace contextRef="#ctx0" brushRef="#br0" timeOffset="9031.94">20814 10231 0,'0'-18'62,"18"0"-15,-1 18-16,71 0-15,-17-17-1,-36 17 1,0-18 0,-17 18 62,0 0-63,52 0 1,-34-18 0</inkml:trace>
  <inkml:trace contextRef="#ctx0" brushRef="#br0" timeOffset="10182.84">21361 9754 0,'0'36'156,"0"69"-140,0-87-16,0 88 16,0-71 15,0 18-31,0-18 31,0 1-15,0-19-1,0 19 1,0-1 0,0-18-1,0 1 1,0 0 15,35 35-15,0-18-1,-17-17 1,0-18 0,-18 17-1,52-17 1,1 18 15,-35-18-15,0 0 31</inkml:trace>
  <inkml:trace contextRef="#ctx0" brushRef="#br0" timeOffset="11552.62">21661 10195 0,'0'-17'156,"52"34"-124,-34 54-1,0-36-15,-1 18 15,-17-35 16,18-1-16,0-17 16,-1 0-47,-17-35 15,0-18 1,0 35 0,0-17-1,0 18 1,0-1 15,-17 0 16,-19-35-31,36 36-1,-53-19 17,36 19-17,-1 17 16,1 0 173,17 88-173,-18 0-16,18-70 48,0-1 46</inkml:trace>
  <inkml:trace contextRef="#ctx0" brushRef="#br0" timeOffset="12583.92">21661 9754 0,'0'0'0,"17"0"16,36 0 15,-35 0-15,-1 0-16,1 0 15,35 18 1,-35 0-16,-1-1 16,1 18-1,-18-17-15,17-18 16,19 106 0,-1-53-1,-17 0 1,-1-18-1,1-17 1,-18 17 0,0 0-1,0 1 1,0-19 15,0 1-31,0-1 16,0 19-1,0-19 17,0 1-1,-18 0-15,1-1-1,-1 1 1,0 0 171</inkml:trace>
  <inkml:trace contextRef="#ctx0" brushRef="#br0" timeOffset="16799.72">11624 9525 0,'0'-53'156,"-123"-70"-140,34 52-16,54 36 15,-88-89 1,87 89-16,-17-18 15,18 0 1,0 0 15,17 36 1,1-19-17,-1 1 1,18-18-1,-35-17 1,17 34-16,18 1 16,-18-18-1,18 18-15,0 17 16,0-17 0,0-18-1,0 18 1,0-36-1,0 18 1,0 0 0,0 18-1,0 0 1,36-18 15,-36 35-31,35-35 31,0-17-15,-17 34 0,17 19-1,0-36 1,-17 35 0,0-17-1,52 35 1,-34-18-1,-19 1-15,1 17 16,-1 0-16,1-18 16,17 0-1,1 18 1,-1-17 0,-17 17-16,34-18 15,37 1 1,-72 17-1,19 0 17,-54-36 186,-17 1-202,-36 0 0,-17-1-1,70 19-15,1 17 16,-1-18 31,36 18 140,17 0-171,0 0 0,0 0 15,-17 0-16,17 0 1,1 18 0,17 17-1,-36-35 32,1 0-31,-1 0 15,1 18 94,-36 88-78,-17-18-16,35-71-15,-17 1-1,17 0 1,-18-1 0,0 19-1,1-19 1,17 1 0,-18-1-1,18 1 1,-18-18-1</inkml:trace>
  <inkml:trace contextRef="#ctx0" brushRef="#br0" timeOffset="20452.88">11642 9613 0,'-71'0'62,"36"-35"-46,-106-53-1,-36-18 1,71 18 0,1 35-1,87 35-15,-35-17 16,35 17 0,-34 1 30,34-1-30,-53-88 0,18 36-1,18-1 1,-53-52 15,35 17-15,18 35-1,17 36-15,0 0 16,1-18-16,17 35 16,-35-70-1,17 53-15,18-18 16,-35-88 0,35 17-1,-18 36 1,0-36-1,18 71 1,-17 1 0,17-37-1,0 72 1,0-19 0,0 19-16,0-1 15,0 1-15,0-19 16,0-34-1,0 52-15,0-35 16,0-53 0,35 36-1,0-18 1,1 17 0,16-17-1,1-18 1,-17 35-1,-19 54 1,1-19-16,0 1 16,-1 35-16,-17-17 15,18-1-15,17-17 16,0-1 0,1-17 15,-1 36-16,18-54 1,-18 36 0,36-36-1,-36 36 1,-17 18-16,-1 17 16,-17-18-16,36 0 15,-19 1-15,18-1 16,-17 0-16,17 18 15,-17-35 1,17 17 0,18 18-1,0-35 1,0 35 15,-35-18-15,-1 18-1,1 0 1,17 0 0,18 0-1,0 0 1,-35 0-16,-1 0 16,1 0-16,17 0 62,36 0-31,-54 0 1,1 0-1,35-17 141,-35 17-172,-36-53 250,-17 18-219,-36-1 0,54 36-15,-1-17-1,0-1 64,54 18 108,-1 0-171,53 71-1,-70-36 1,-1-17-16,1-1 16,35 18-1,-35 1 1,-1-19-1,1 1-15,-18 0 32,-35-1 140,-54 54-141,19 17 0,52-53 0,0-17-31,-17 53 16,18-54 0,-36 107 15,35-124-16,0 35-15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6:04:29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13829 2269 0,'0'15'281,"0"2"-249,0-2-32,0 2 0,0-1 46,0 33 126,0-17-156,0 0 0,0 65 15,0-65-16,-16 32 1</inkml:trace>
  <inkml:trace contextRef="#ctx0" brushRef="#br0" timeOffset="1">12723 4106 0,'0'-32'62,"0"-32"-30,64 32-17,-47 32 1,0 0 0,-2-16-16,19 16 15,-2 0 16,0 16 16,-32 16-31,0 0 0,17 17-1,-17-17 16,0-16-15,0 16 0,-17-32 31,1 0-32,0 17 1,-1-17-1,-15 15 1,15-15 0,-15 0 15,15 0 0,2 0-15,-34 0-1,32 0 1,2 0-16,-2 0 0,0 0 141,17 32-110,0 33-15,0-16-1,0 48 1,0-82-16,49-30 140,-16 15-124,15 0-16,35 0 16,-51 0-1,-16 0 1,32-17 0,-31-15-1,0 0-15,-17-1 16,0 18-1</inkml:trace>
  <inkml:trace contextRef="#ctx0" brushRef="#br0" timeOffset="2">10819 6139 0,'0'0'0,"65"-32"16,0 32-1,-49 0 1,1 0 0,-17 64 62,-17-32-63,17-16-15,-49 1 32,33-2 61,65 2-61,-33-1 30,-16 113-31,-16-113-31,0-16 16,-98 81 15,97-81 1</inkml:trace>
  <inkml:trace contextRef="#ctx0" brushRef="#br0" timeOffset="3">8948 7816 0,'32'80'94,"-32"243"-63,0-275-31,0 66 31,0-66 1,65-64 77,260-1-78,-276 17-31,-17-15 16,17-18-1,-49 17 1,17-64 15,-17-17 1,0 129 139,-17 177-139,17-176-32,-15-1 15,15-16 1</inkml:trace>
  <inkml:trace contextRef="#ctx0" brushRef="#br0" timeOffset="4">15766 1720 0,'0'16'156,"0"32"-140,16 114 0,-16-146-1,0 0-15,0 16 16,0-16-1</inkml:trace>
  <inkml:trace contextRef="#ctx0" brushRef="#br0" timeOffset="5">14301 3881 0,'0'33'78,"0"-18"-62,0 18-16,0 31 31,0-48-16,0 16-15,16 0 32</inkml:trace>
  <inkml:trace contextRef="#ctx0" brushRef="#br0" timeOffset="6">16922 3817 0,'32'0'16,"-16"0"-1,0 0-15,1 0 47,-1 0-31,17 15-1,-18 2 1,-15 15-16,17 16 0,0 1 31,-17-17-15,0-16-16,0 0 15,0 16 1,0 0 15,-34-32 1,19 0-17,-2 0 1,1 17 234,16 15-235,0 16 1,0-31 0,16-2-1,50 18 110,-18-33-109,49 0 0,-80 0-1,0-16 1,-17-16 15,0 15 63</inkml:trace>
  <inkml:trace contextRef="#ctx0" brushRef="#br0" timeOffset="7">12235 6010 0,'0'15'78,"0"2"-63,0 144 1,0-48 31,49-96 62</inkml:trace>
  <inkml:trace contextRef="#ctx0" brushRef="#br0" timeOffset="8">15669 5945 0,'81'-48'32,"-32"48"-17,15-16 1,-47 16 15,-1 0 0,17 0-15,-17 0-16,-16 32 16,0 16-1,0-16-15,0 17 31,-82-49 1,33 0-1,17 0 0,16 0 0,0 32 79,48 162-79,-15-178 78,15-16-93,228 64 15,-194-64-15,-2 0 0,-30 0-1,-19-32-15,18-97 31,-33 96-15,0 18 15</inkml:trace>
  <inkml:trace contextRef="#ctx0" brushRef="#br0" timeOffset="9">19363 5784 0,'0'0'16,"32"16"0,-32 17-1,0 63 1,0-80 0,0 32-1,0-31 79,130 112-63,-113-81-31,-17-32 16,0 49 15,0-49-31,0 0 31,-17-16 1,-64 0-1,-17 0-16</inkml:trace>
  <inkml:trace contextRef="#ctx0" brushRef="#br0" timeOffset="10">10705 8170 0,'0'17'78,"-49"128"-47,49-113-31,0-15 31</inkml:trace>
  <inkml:trace contextRef="#ctx0" brushRef="#br0" timeOffset="11">13976 8252 0,'-17'0'32,"180"-33"-1,-147 33-31,1 0 15,-1 0 17,0 0-17,1 16 1,-17 1 0,0 63-1,0-48 1,0 0 15,0-15-15,-17-17-16,-15 0 15,-1 0-15,1 0 16,-17 0 15,33 0 0,-17 0-31,17 16 63,-1 16-47,17 17-1,-32 111 1,32-143-1,0-2 32,81-15 63,147-32-79,-228 17-15,33-34 15,-33 33-31,0-16 0,0 16 15,65-16 17,0 32-17</inkml:trace>
  <inkml:trace contextRef="#ctx0" brushRef="#br0" timeOffset="12">17361 7961 0,'16'0'15,"-32"0"-15,65 0 0,-33 0 16,32 0 0,-31 16-1,-17 65 1,0-65-1,0 48 1,-17-47 93,17 47-77,0-48-17,0 16-15,-15 0 16,-2-15 0,-32 15-1,33-32 1,0 0-1,-17 0 1</inkml:trace>
  <inkml:trace contextRef="#ctx0" brushRef="#br0" timeOffset="13">20388 8122 0,'-17'81'94,"1"-32"-78,0 15-16,-16-16 0,15 1 15,17-17 1,-17 0-16,2-16 15,15 33 1,-17-49 78,0-17-63,83 17-15,47-15-1,-96 15 1,0-17 0,-2 1-1,-15 0 16,0 0-15,0 0 0,0-17 15,0 18-31,0-18 31,0 66 79,0-1-95,0 80 1,17 18-1,-17-115 1</inkml:trace>
  <inkml:trace contextRef="#ctx0" brushRef="#br0" timeOffset="14">8198 1640 0,'34'0'125,"47"32"-109,0-16-16,17-16 16,243 32 15,-292-32-16,17 16-15,-2-16 16,66 0 0,0 0-1,-15 0 1,-83 0 0,17 0-16,-17 0 0,1 0 15,49 0 1,31 0-1,-47 0-15,15 0 16,17 0 0,-34 0-16,34 0 15,163 0 17,-229 0-32,98 0 31,131 0 0,-196 0-15,228 0 15,-212 0 0,1 0-15,-18 0-1,67-16 1,-50 0-16,-32 16 16,33-32-1,-50 32-15,0-17 16,1 17 0,0 0-1,-17 0-15,32-15 16,67 15-1,128-33 17,-194 33-32,115-32 31,-132 15-15,17 17-16,15 0 15,51-32 1,-83 32-1,66 0 1,-49 0 15,-34 0-15,19 0-16,-19 0 16,164 0 15,-48 0 0,-115 0 0,33 17-15,-17-17-16,50 0 16,-34 15-16,1-15 15,163 33 16,-130-1-15,15-15 0,-81-17-1,1 0 1,-1 0 62,49 0-62,0 0 15,-49 0 31,-16 32 142,0-16-189,-16 32 1,-81 97 15,64-113-31,17 1 16,-17 64 15,33-82-31,-49 34 31,49-33-15,-32 33-1,16-1 17,-33 48-1,32-79-15,-32 48 15,0 15 0,34-48-31,-2-15 16,-15 15-1,15-32-15,1 16 16,-17 32 15,1-16 0,15-16-15,-64 49 15,17 0 1,15-17-1,32-48-16,1 16 1,16 0 0,-33 16-1,17-15-15,0 15 16,-33 16 15,32-31-31,-15 15 16,-49 48 15,64-63-31,17-2 16,-15 2-1,-34 31 1,15-16 0,2 17 15,-17-1 0,49-32-15,-32 33-1,32-34 1,-49 17 0,32 1-1,-79 64 1,62-65-1,2 0 1,-33 33 15,-17 16 1,82-66-32,-15-15 15,-34 49 1,-17 16-1,-31 15 17,64-48-32,17-16 15,-98 49 17,16 48-1,66-81-16,-33 1-15,32-1 16,-48 32 15,0 1 1,64-49-17,1 16 1,-17 0-1,-80 81 17,80-81-32,0 0 15,-80 97 17,80-80-32,17-16 15,-82 96 16,66-81-31,-17 1 16,32-34 0,-15 34-16,16-17 15,-147 129 17,114-129-17,-32 49 16,64-65-31,-15 33 16,-33 48 15,-65 47 1,113-111-32,-15-1 15,-82 113 16,49-81 1,32 17-1,0-33-15,-64 66 15,-17 31 0,65-97 0,0 0-15,17 0 0,-82 66 15,114-99-31,-146 131 31,97-98-31,-114 98 31,0 46 1,82-78-1,64-82 0,-15-16 0,-17 33 1,-15-1-1,47-48-31,-15 16 31,15 17 16,-15-1-16,15 0-31,1-16 16,0 0 31,-1-16 125,17-129-141,-15 65-31,-2 15 15,17-113 17,0 34-1,0 15 0,0 16 0,0 49 1,0 16-1,0 15-31,0 2 0,-17-34 47,17 16-16,0 18 16,-15-18-16,-19-80 0,34 49-15,-15-17 0,15 17-1,0 16 17,0 16-32,0 15 0,0-15 15,0-33 16,0 49-31,0-16 16,-17-65 0,17 48-1,-16-47 1,16 64 0,0 0-1,0 0-15,-16-49 16,16 48-1,0-15-15,-17-16 16,17 47-16,-15-31 16,15 32-1,-17-81 1,17 0 15,0 81-15,-17-16-16,17 0 15,0-48 1,0 47 0,0-64-1,0 65 1,0 0 0,0-65-1,0 80 1,0-15-1,0 0-15,0-48 16,0 63 0,0-31-1,0 16 1,0 0-16,0-33 16,0 17-1,-15 16-15,15 15 16,0-95-1,0 79 1,0-63 0,0 79-1,-17-63 1,17 47 0,0 17-16,0-16 15,0 16 1,-17-97-1,2 49 17,15 47-17,0-15 1,0 16 0,-17-65-1,17 65 1,-16 0-16,16-16 15,0-1 1,0 18 0,0-50 15,0 33-15,-16-17-1,16 1 1,0-17-1,0 33 1,-17 0 15,17 16-31,0 0 47,-16-32-31,0 15-1,-1-48 1,17 66 0,-15-67-1,15-14 17,-17 15-1,17 65-31,0-49 31,0-31 0,0 32 1,0 47-17,0-15 1,0 16-1,0-65 17,0 33-17,0-49 17,0-32-1,0 97 0,0 15-15,0 2-16,0-2 15,0-63 1,0 64 0,0-48-1,0 31-15,0-16 31,0-31-15,0 48 0,0-17-1,0 33-15,0-16 47</inkml:trace>
  <inkml:trace contextRef="#ctx0" brushRef="#br0" timeOffset="15">8671 1108 0,'0'47'78,"16"18"-62,-16-16-16,0 15 15,16 49 1,1 32 0,-2-81-1,2-47 79,15-34-94</inkml:trace>
  <inkml:trace contextRef="#ctx0" brushRef="#br0" timeOffset="16">10265 1043 0,'0'0'0,"17"-49"0,-1 33 15,33-33 1,16-31-1,49 16 17,-49 64-1,33 48 0,-82 16 0,0-32-31,0 65 32,-16 17-1,0-82-31,0 48 47,-16-47-16,-65-17 0,-1 0 1,17 0-1,49 16 156,65 194-155,-49-210-32,16-16 31,-16 16 31,33 1-30,146-2-1,-98-15 0,-81-15 32</inkml:trace>
  <inkml:trace contextRef="#ctx0" brushRef="#br0" timeOffset="17">12983 817 0,'0'-32'16,"0"15"0,32-15-1,2-16 1,30 48 0,-32 0-1,-15 0-15,15 0 0,-15 0 31,32 16-15,-49 0-16,32 49 16,1 15-1,-33-48 1,0 0-16,0 17 16,0 32-1,0-17 1,-16-64-1,-17 17 1,115-2 93,-50-15-93,0 33 15,-15-1-15,-1 17 0,-16-33-16,0 80 31,0-80-31,-48 33 31,31-49-15,0 0-16,2 0 15,-2 0 1</inkml:trace>
  <inkml:trace contextRef="#ctx0" brushRef="#br0" timeOffset="18">9093 4155 0,'17'-16'47,"-17"65"16,-17-17-48,-15 177 16,16-144-15,0-16 0,16-17-1</inkml:trace>
  <inkml:trace contextRef="#ctx0" brushRef="#br0" timeOffset="19">10754 4139 0,'16'0'125,"33"0"-94,0 16-31,-49 0 31,32 65 0,-32-65-31,0 16 16,0 0-16,0 17 31,0 16 0,-81-33 1,32-32-17,-16 0 1,32 0-16,-178 0 31,-17-81 0,211 81 1,34 113 77,32 97-78,-33-162-15,-16-16 0,16-16 15,17-16 78,146 0-78,-130 0-31,32 0 32,-32-64-1,-33 32-31,0-1 16</inkml:trace>
  <inkml:trace contextRef="#ctx0" brushRef="#br0" timeOffset="20">9127 6300 0,'0'65'125,"-17"96"-94,0-33 16,2-14-16,15-99-31,-17-15 16,17 17 15</inkml:trace>
  <inkml:trace contextRef="#ctx0" brushRef="#br0" timeOffset="21">7531 1220 0,'0'-16'78,"17"290"-47,-17-209-31,0 32 16,0 47 15,0-79 0,0-48 79</inkml:trace>
  <inkml:trace contextRef="#ctx0" brushRef="#br0" timeOffset="22">7515 4171 0,'82'-32'32,"-33"32"-17,-33 0-15,16 0 16,-16 0 15,33 0-15,-32 16-16,-1-16 15,0 48 17,1-16-32,-17 1 31,0-1 0,0 0-31,0-15 16,0 15 15,-33-32-31,-49 16 31,-64-16 0,113 0-15,1 0 0,16 129 171,16 194-156,0-275-15,0-32 0,-16 0 109,32 16-94,0-32-31,16 0 16,83 0 15,-83-80 0,-32 31 0</inkml:trace>
  <inkml:trace contextRef="#ctx0" brushRef="#br0" timeOffset="23">7564 6219 0,'-16'17'47,"32"-17"31,212 48-47,-147-16-15,-16 17-1,-16 15 17,-49 65-1,0-65 0,-32-15 0,-17-49-31,16 0 0,-162 0 47,163 16-15,15 0 61,131 49-77,-65-17 0,-33-32-16,17 17 15,32 47 16,-65-64-31,49 32 16,-49-31 0,0 15 15,0 1 31,-33-33-15,17 0-47,-1 0 78,1 0-46,0 0-17,0 0 17,0 0-32,-1-17 15,-32 1 313,33 16-312,-81 0 0,80 0 93</inkml:trace>
  <inkml:trace contextRef="#ctx0" brushRef="#br0" timeOffset="24">7450 8203 0,'-32'129'63,"-131"371"-32,114-436-15,-49 50 15,131-99 78,32-30-93,-16-2-16,65-31 31,-65 16 1,-33-33-1,-16 1 0,0-1 0,0 48-31,0 147 110,-16 273-79,16-339-31,0 33 31,0-145 47,0-1-78</inkml:trace>
  <inkml:trace contextRef="#ctx0" brushRef="#br0" timeOffset="25">8215 1655 0,'32'0'32,"66"-15"-1,-66 15 0,17-17 0,-16 17 1,16 0-17,-33 0 1,16 0 15,2 0 63,15 0-63,-34-16 16</inkml:trace>
  <inkml:trace contextRef="#ctx0" brushRef="#br0" timeOffset="26">8247 1752 0,'17'0'141,"32"0"-126,113-16 16,-129 16-15,0 0-16,-1 0 31,0 0-15,2 0 0,-2 0 15,-16 0-16,0 0-15,65 0 32,-47 0-17,-19 0 17,2 0-17,47 0 1,-30 0-1,-19 0-15,19 0 16,14 0 15,-32 0 1,1 0-17,81 16 1,15 1 15,-47-2-15,-51-15-16,18 0 31,0 0-15,-1 0-16,-15 0 0,145 0 31,-113 0-16,113 33 1,-145-33 0,81 16 15,-1-16 0,-81 0-15,33 0-1,-32 0-15,32 0 32,-34 0-17,34 0 1,0 0 0,-32 0-1,15 0 1,-16 0-16,1-16 15,-1 16 1,82-16 0,-66 16-1,33-17 1,-16 17 15,32-15 0,-64 15-15,48 0 0,16-17-1,-32 1 1,-33 16-16,1 0 16,-1-16-1,0 16-15,-16-16 16,16 16-1,1 0-15,64 0 32,-65-16-17,17 0 1,97-1 15,-81 2 0,-33 15-15,16 0-16,50-17 16,-33 17-1,114 0 1,-131 0 0,17 0-1,16 0 1,0 0-1,33-16 17,-33 16-1,-49 0-31,1 0 31,47 0 32,-47 0-48,32 0-15,32 0 32,-49 0-1,66 0 0,32 0 0,-98 0-31,2 0 16,96 0 15,-81 0-31,48 0 31,-64 0-31,16 0 32,-34 0-32,19 0 31,30 0-15,-15 0-1,49-16 1,-66 16 15,-15 0 0,15 0 1,-15 0-1,64 0 47,32 0-47,-64 0 0,-32 0-15,145 0 15,-64 0 1,-81 0 30,113 0-31,-114 0-31,0 0 16,1 0 15,31 16 0,1-16 63,16 16-63,-48-16 204,-34 65-204,17-49-15,-49 64-1,49-47 32,-16-1-31,0 0-1,16-15 1,-17 15 0,1 0-1,0 0 1,0-16 0,0 17-1,-1 14 1,1-47-1,16 17 1,-33 31 0,17-16-1,0-15-15,-49 31 47,0 1-31,48-34-1,1 18 1,-17-17 0,17 0-1,-81 49 1,48-33 15,32-16-15,-32 32-1,-32 17 17,17-1-1,47-48 16,-32 16-32,17 1 1,-17-1 0,32-15-1,-15 15 1,15-16 0,-15 16-1,15-16 1,2 0-1,-2 1 1,-15 15 0,0-16 31,15 0-47,-32 32 46,0-16-30,33-15 0,0-1-16,16 0 15,-49 17 1,32-18 0,2 2-1,-2-1 1,0 16-1,-15 17 17,16-34-17,16 2 1,-16 15 0,-1 0-16,-15 17 15,0 15 16,15-32-15,0-16 0,-31 33-1,48-33 1,-16 16 0,-33 32 15,17-31-16,15-1-15,0 0 16,-31 17 15,32-17-31,-1 1 0,2-33 16,-19 32 0,-14 16-1,48-32 1,-16-16-16,-17 32 31,33-16-15,-16 0-1,-16 16 17,15-15-32,0 15 15,2-16-15,-18 33 31,17-34-31,-1 2 16,-15 48 0,-17-1 15,0-32 16,49-16-47,-16 16 31,0-15-31,-17 15 0,17-32 16,-33 65-1,32-49 1,-15 16 0,16-32-1,0 16 1,-33 32-1,32-32 1,-32 16 0,-48 33 15,48-16 0,33-34-15,-33 18-1,17-17 1,15-16-16,1 16 16,-98 65-1,0-1 17,98-63-17,-33 15-15,33-16 16,0 1-16,-1-2 15,-48 34 1,49-33 0,-66 32-1,50-32 1,16 0 0,-33 16-16,-16 17 15,16-17 1,-49 49-1,49-49 1,17-16 0,32 0-16,-49 16 15,33-15 1,0-1 0,-1 0-1,1 0 1,0 16-1,-1-32 1,-15 33 0,32-17-1,-17 0-15,2 0 16,15 17 0,-17-18-1,-15 18 1,-17 15 15,32 16 0,1-47-15,0-2 0,-16 18-1,15-17 1,1 0-16,0 16 0,-17 17 47,0-1-47,-16 17 31,34-33-15,-2-15-16,1-2 15,-17 17 1,17 1-1,0-17-15,-17 17 16,-15 31 0,31-32-1,-48 16 1,65-32 0,-16 1-1,-65 63 1,32-31-1,32-49 1,1 32 0,-17 33-1,18-50 1,-19 18 0,19-1-16,-2-32 15,-15 49 1,-17 31-1,32-48 1,-32 0-16,49-15 16,-97 79-1,97-79 1,-48 30 0,14-30-1,2 31 1,15-16-1,-15 33 1,16-48 0,16-2-16,-16 2 15,-1-17 1,2 32 0,-2-16-16,-15 33 15,32-34 1,0 2-1,-17-1 1,17-113 109,0 64-109,0-240 15,0 224-15,0-32-1,0-15 1,0 63-1,0-15 1,0 32 0,0-32-1,0 31-15,0 2 16,0-18 0,0 1-1,0-17 1,0 17-16,0-16 31,0 16-15,0-1-16,0 17 15,0 0-15,0-16 16,0-48 0,-17 47-1,2-16-15,15 34 16,-17-99-1,17 99 1,0-67 0,0 50-16,0-16 15,-49-81 17,49 97-32,0 16 15,0-33 1,-15 17-1,-19-48 1,34-1 15,0-16 1,-15 65-32,15-65 31,0 81-16,-17-33-15,17 34 16,0-66 0,-17 49-1,17-49 1,0 33 0,0-1-1,-15 33-15,15 0 16,-17-161 15,17 160-15,0-47-1,0 31-15,0-15 16,0-96 15,0 127-31,0-80 31,0 65-15,0-97 15,0 96-15,0-31 0,-16 32-16,16-1 0,0-47 31,0-129 0,0 160-31,0-16 16,0 17-16,0-162 31,0 146-31,0 16 16,0-226 15,0 225-31,0 1 15,0-17-15,0 17 16,0-114 15,0 130-15,0 0-16,-49-193 31,49 208-15,0-31-16,-16 16 15,-1-82 1,17 82-16,0-16 16,-15-16-1,15 47-15,0-15 16,-17-64 0,0 31-1,17-32 16,-15 65-31,15-17 32,-17-15-1,17 31-31,-16 1 16,16-16 15</inkml:trace>
  <inkml:trace contextRef="#ctx0" brushRef="#br0" timeOffset="27">8573 9396 0,'0'0'0,"-114"64"16,-228 147 0,261-147-1,-33 17-15,-49 48 16,66-65-1,-50 81 1,131-128 0,16-2-16,-16 2 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3:10.83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18186 7003 0,'0'17'172,"0"54"-156,17-36-16,-17 0 15,18 71 1,-18-35-1,18-1 1,-18-17 0,0-17-1,0 16 1,0 1 0,0-17-1,0 17 16,0-18-31,0-18 16,0 1-16,0 0 16,0 17-1,0 0-15,0-17 16,0 35 0,0 17-1,0 1 1,0 0-1,0-1 1,0-17 0,0 0-1,0-18 1,0 0-16,0-17 16,0 0-16,0 17 31,0-17-31,0 17 15,0 35 1,0-34 0,0 34-1,0-34 1,0-1 0,0 18-1,0 0 1,0-36-1,0 19 17,0-19-32,0 19 0,0-1 47,0 53-16</inkml:trace>
  <inkml:trace contextRef="#ctx0" brushRef="#br0" timeOffset="1641.28">19808 7532 0,'-17'-18'46,"52"36"95,-35-1-125,0 19-16,0-1 15,0-17-15,18-1 16,-18 36 0,0-18-16,0 1 31,0-19 0,17 19 0,1 34-15,-18-35 15</inkml:trace>
  <inkml:trace contextRef="#ctx0" brushRef="#br0" timeOffset="3503.29">18115 4621 0,'0'89'125,"0"34"-109,0-88 0,0 124-1,0-53 1,-18-53 0,18 53-1,0-71 1,0 0-1,0 0 1,0-17-16,0 0 16,0-1-16,0 19 31,-17-1-15,17-17-1,0 35-15,0 35 31,0 0-15,0 0 0,0 18-1,0-71 1,0 18 0,0 0-1,0-35-15,0-1 16,0 1-16,0 0 15,0 52 1,0-52-16,0-1 16,0 54-1,0-18 1,0 17 0,0-17 30,17-17-30,-17-19 0,0 19-1,0-1-15,0-18 16,18 19-16,0-1 31,-18 0-15,0-17-16,0 35 15,0-35 1,0-1 0,17 1-1,-17-1 79,0 1-78</inkml:trace>
  <inkml:trace contextRef="#ctx0" brushRef="#br0" timeOffset="4656.85">19367 5521 0,'18'-18'140,"0"54"-124,-18 34-16,0-17 16,17 35-1,-17-17 1,0-36-16,0 0 16,0 1-1,0-19-15,0 1 16,0 52-1,0-34 17,0-19-17,0 1 1,0 0 15,0-1 32,18 1-32,-18 0-15,0-1-1,0 1 1,0 0-1</inkml:trace>
  <inkml:trace contextRef="#ctx0" brushRef="#br0" timeOffset="65617.16">22313 5962 0,'0'-18'47,"35"18"0,71-35-31,-35 35-1,-1-18-15,-17 18 16,36-17-16,-54 17 15,0-18-15,18 0 32,-35 18-32,-1 0 15,1 0 32,0 0-16,34 0-15,-34 0-16,0 0 63,-1 0-48,1 0 1,0 0 15,52 0-15,18-17-1,-52 17 1,17 53 265,-36-18-265,-17-17-16,18 17 15,0 35 1,-1-17 15,-17-35-15,0 0 0,0 17-1,18 0 16,-18 18 1,0-18-32,17 1 15,-17-1-15,0 0 16,18 53 0,-18-52-16,18 17 15,17 52 1,-35-87-1,0 17 1,0-17 0,18 0 15,-18-1-15,0 1-1,0 35 16,17-35 1,-17-1-32,0 1 15,0 52 1,18-52 0,-18 35-1,0 17 1,0 19-1,0-1 1,0 0 0,0 0-16,0-52 15,0 16-15,0 1 16,0 53 0,0-71-1,0 1-15,0 52 31,0-53-15,0 0 0,0-17-1,0 53 1,0 17 0,0 0-1,0 0 1,18-17-1,-18-36-15,0 0 16,0 1-16,0-19 16,17 54-1,-17-36-15,0-17 16,18 141 0,-1-71-1,-17 18 1,0 17-1,18-52 17,-18-1-17,0-52 1,0 17-16,0-17 16,0-1-16,0 1 15,18 0-15,-18 52 47,0-52-31,0 52-1,0 19 1,0-19 0,0 1-1,0-18 1,0-18 15,0-18-15,-36 36 31,1 18-16,18-18 0,-1-35-15,18 17-1,0 0 1,0-17 0,0 17-1,0 0 1,0-17-16,0 0 31,0-1-31,0 1 16,0 35-1,0-18 1,-18-17 78,-17-18-63,0 17 0,-1-17-15,19 18-16,-54-18 31,18 18-15,-53 17-1,36-18 1,35-17 0,17 18-1,0-18 1,-17 0 15,-35 0-15,-1 0-16,18 0 15,-70 0 1,105 0 0,0 0-1,-17 0 1,17 0 15,-35 18 0,18-18 1,18 0-17,-1 0-15,0 0 31,1 0-15,70 0 62,-36 0-62,89 0 15,-35-18-15,-36 18-1,-17 0-15,-1 0 16,1-18 0,-1 1 46,-34-36-46,-18-35-1,17 70 157,0 18-125,-35 0-16,36 0 1,-19 106 93,19-88-110,17 17 1,0-18-1</inkml:trace>
  <inkml:trace contextRef="#ctx0" brushRef="#br0" timeOffset="66963.08">22825 10195 0,'-18'88'125,"-52"71"-94,52-106 0,0-18-15,18-17 62,-17 17-63,-1-17 1,0 0-16,1-1 31,-19-17 47,19 0-46,17-35-17,17 17-15,1 18 32,35 0 14,-35 0-30,-1 0 0,1 0 15,70 0 0,-17 36-15,-54-19-1,19-17 1,-1 18 0,18 17-1,-53-17-15,53 35 32,-18-36-17,18 1 16,-18 17-15,0-17 0,-17-18-1,0 0 1,-1-106 109</inkml:trace>
  <inkml:trace contextRef="#ctx0" brushRef="#br0" timeOffset="69241.75">22384 8220 0,'0'-18'47,"70"18"-31,107 18-1,-36-1 1,-18 1 0,-35-18-1,-35 0 1,-17 0 15,-1 35 110,18 36-126,-53-1 1,35 19 0,-35-19-1,18 1 1,-18-36 15,0-17-15,0-1-16,0 19 15,0 16 1,0-16 0,17-19-1,-17 19 1,0-1-1,0-17 1,0 17 0,0 0-16,0 18 31,0-35-15,0 17-16,0-17 15,0 52 1,0-35-1,0 18 1,0 0 0,0 35 15,0-52-15,0-1-1,0 0 1,0-17-1,0 0 1,0-1-16,0 1 16,0-1-1,0 1-15,0 0 16,0 17 0,0-17-1,0-1 1,0 1 15,0 17 0,0-17 32,-17 35-16,-71-53-16,17 17-15,-70-17-1,70 0 1,54 0 15,-1 0-15,0 0 31,-17 0-16,0 18 63,0-18-79,-1 0 1,19 0 15,-1 18 172</inkml:trace>
  <inkml:trace contextRef="#ctx0" brushRef="#br0" timeOffset="70547.42">22772 9525 0,'0'0'16,"-18"106"156,1-36-156,-19-17-1,1-17-15,17-19 16,1 1 31,-19 35 31,19-53-63,87 70 251,-34-34-250,-19-19-16,19 19 15,16 16 1,-34-34-16,17 17 16,1 1-1,-36-19 1,17-17 46</inkml:trace>
  <inkml:trace contextRef="#ctx0" brushRef="#br0" timeOffset="73018.5">18803 10830 0,'71'0'140,"17"0"-124,-71 0-16,36 0 16,36-17-1,-54 17 1,-18 0-16,19-18 31,87 0 16,-105 18-31,17 0-1,-17-17 1,-1 17 46,1 0-46,17 0 46,1-18-30,-19 18-1,1 0 0,35-18-15,-36 18 15,1 0-15,0 0-1,-1 0 110,1 0-93,17-17-17,-17 17 32,0 0-31,-1 0 31,1 0-32,-1 0 32,-34 0 62</inkml:trace>
  <inkml:trace contextRef="#ctx0" brushRef="#br0" timeOffset="74098.1">19297 10971 0,'0'-17'140,"0"34"-124,18 36-16,-18-35 16,0 17-16,0 0 15,0 1 1,0-19 15,0 36 94,0-35-94</inkml:trace>
  <inkml:trace contextRef="#ctx0" brushRef="#br0" timeOffset="76027.58">20832 10672 0,'0'0'0,"35"0"31,0 0-15,-17 0-1,17 0 1,18 0-16,0 0 16,0 0-1,-18 0 1,36 0 15,-19 0-15,-16 0-1,-19 0 1,19 0 0,-1 17 15,-17-17 16,-1 0-32,1 0 32,17 0 0,0 0-16,-17 0 1,35 0-1,-35 0-16,-1 0-15,1 0 16,17 0 0,-17 0 15,-1 0 31,1 0-30,17 0-17,-17 0 1,0 0-16,-1 0 16,1 0 15,0-17 0,-1 17 0,1 0-15,-1 0 0,1-18-1</inkml:trace>
  <inkml:trace contextRef="#ctx0" brushRef="#br0" timeOffset="76957.92">21484 10971 0,'0'89'141,"0"122"-110,0-158-31,0 18 31,0-54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4:51.090"/>
    </inkml:context>
    <inkml:brush xml:id="br0">
      <inkml:brushProperty name="width" value="0.05292" units="cm"/>
      <inkml:brushProperty name="height" value="0.05292" units="cm"/>
      <inkml:brushProperty name="color" value="#F8CBAD"/>
    </inkml:brush>
  </inkml:definitions>
  <inkml:trace contextRef="#ctx0" brushRef="#br0">22507 11007 0,'53'0'109,"35"0"-93,1 0-1,69 0 1,1 0 0,0 0-1,-106 0-15,-18 0 16,0 0 0,-17 0-1,17 0 32,0 0-31,1-18-1,17 18 1,0 0 0,-36-18-1,1 107 266,35 34-265,-36 53 0,1-17-1,0-35 1,-1-54 0,-17-52-1,18 52 95,-18 19-79,18-1 0,-1-18 0,-17-34-15,18 34 0,-18 18-1,17-35 1,-17-35-16,18 52 15,-18-52-15,0 17 32,0-17-32,0 0 15,18 35 1,-18-18 0,17 0-1,-17-17 1,0-1-1,0 1 1,0 17 0,0-17-16,0 0 15,0 17 1,0 0-16,0-17 16,0 70-1,18-53 1,-18 1 15,0-19-15,0 1-1,0-1 79,-71 36-63,19-35-31,-125 35 16,54-35 0,17-18-1,-18 17 1,89-17-1,0 0 17,-36 0-17,1 0 1,17 0-16,0 0 16,-18 0-16,-34 0 15,-37 0 1,54 0-16,18 0 15,-1 0 1,53 0 0,54-106 421,34 36-421,1-1-1,-18 36 1,-53 17 109,-88 107 47,-36 69-141,89-122-15,35-19-1,-18 1 17,18 0-17,-17 17 1,-1-35 0,-17 53 15,17-36-16,0 1-15,212 17 235,-70-17-220,35 35 1,52 0 0,-105 0-1,-35-36 1,-18 19 0,-53-54 124,52-176-124</inkml:trace>
  <inkml:trace contextRef="#ctx0" brushRef="#br0" timeOffset="4150.18">24007 11730 0,'17'0'172,"71"-53"-141,-70 53-31,17 0 32,1 0 30,34 0-46,-52 35-1,-1-17 1,-17-1-16,0 1 78,18 17-47,-18-17-31,0 17 47,0-17-31,-18-18 0,1 18-1,-1-1 32,0 1 16,1-18-32,-1 18 78,-17-18-62,-18 0-16,35 0-15,1 0 0,-1 0-1,0 0 1,1 0 15,-1 0 16,1 0-16,-1 0 47,0 0-46,1 17 218,17 89-219,17-71-31,-17 1 15,0-19 17,0 18-1,0-17-15,0 17-1,0 1 1,18-19-16,-18 1 15,0 17-15,0-17 16,0 17 0,0-17 15,-53-71 125,53 35-140,0-17-16,0 17 15,0-17 1,0 17-16,35 1 16,1-1-1,-1 0 17,-18 18-1,1 0-16,0 0 1,-1 0 15,1 0-31,0 0 47,17 0-31,0 36-1,0-1 1,-17-17 0,0 17-1,-1-35 126,36-53-125,-53-35-1,0 35 1,0 35-1,0 1 1</inkml:trace>
  <inkml:trace contextRef="#ctx0" brushRef="#br0" timeOffset="13900.48">22348 7937 0,'106'0'141,"-35"0"-125,211 0-1,36 0 1,-195 0-16,-52 0 15,-36 0-15,-17 0 16,-1 0 47,195 0-48,35 0 1,17 0 31,-228 0-47,-19 0 15,1 0 1,17 0 0,-17 0-1,-1-17-15,72 17 47,69 0-31,-122 0-1,-19 0 157,19 70-156,-1 72-1,-17-37 1,-1 19 0,-17-36-1,18 35 1,-18-34 0,17-1-1,19 18 1,-36-36-1,0 89 17,0-71-17,0-35-15,0 18 16,0 35 0,0-54-1,0 19 1,0 17-1,0 53 1,0 0 0,0 18-1,0-71 1,0 18 0,17-71-16,-17 1 15,0 34 1,0-17-16,0 18 15,0 70 17,0-35-17,0 17 1,0-17 0,0 35-1,-17-53 1,17 18-1,0 0 1,0-53 0,0-18-16,0-17 15,0 52 1,0-34-16,0-1 16,0 71-1,0-71 1,0 36-1,0-18 1,0 35 15,0 0-15,0 0 0,0-53-16,0 1 15,0-1-15,0-17 16,0 17-1,0-18-15,0 1 16,0 17 0,0 1-16,0-19 15,0 54 1,0-18 0,0-36-1,0 19 1,0-1 15,0 36-31,0-36 31,0 0-31,0 18 16,-18 0 0,18-18-16,0-17 15,-18 17 1,18-17 62,-17-1-16,-18 1-15,-1-18-15,-70 0-17,-105 0 1,70 0-1,88 0 1,35 0 0,-88 0 46,-141 0-31,194 0-31,0 0 16,-88 0 15,106 0-15,0 0 0,17 0-1,1 0 1,-1 0-16,-17 0 15,-1 0-15,19 0 16,-1 0-16,0 0 16,-52 0-1,52 0-15,-17 0 16,17 0 0,1 0-16,-1 0 62,-17 18 1,-18-18-32,-18 17-16,36 1-15,17-18 16,1 0 31,-1 18 0,0-18 0,1 0 15,-18 0 141,-71 0-187,17 0 0,72 0-1</inkml:trace>
  <inkml:trace contextRef="#ctx0" brushRef="#br0" timeOffset="16342.56">25277 10301 0,'0'88'156,"-18"71"-125,0-88-15,18-18 0,-17 17-1,17-52 1,0 17-1,0 0 17,0-17-32,0 0 15,0 17 1,0 0 0,0 0-1,0-17 32,0 0-31,0-1-1,0 1 1,0 17-16,0-17 31,0 17-15,0 0-1,0-17 17</inkml:trace>
  <inkml:trace contextRef="#ctx0" brushRef="#br0" timeOffset="18372.07">18821 12841 0,'158'0'141,"19"-53"-125,-160 53-16,19-17 15,17 17 48,70 0-32,-105 0-31,-1 0 16,1 0-1,0 0 1,-1-18-1,1 18 1,0 0 15,-1 0-31,19 0 63,52 0-48,-71 0 1,1 0 0,0 0-1,35 0 1,-36 0-16,18 0 16,1-18 46,-19 18-31</inkml:trace>
  <inkml:trace contextRef="#ctx0" brushRef="#br0" timeOffset="20405.04">19332 12929 0,'35'-17'31,"1"-1"-16,17 0 1,-36 1 0,1 17-1,0 0 1,17 0 0,0 0-1,0 0 16,-35 17 1,0 1-32,0 0 15,18-1 1,0 1 0,-18 0-1,0 17 1,0-18-1,0 1 1,-18 17 47,-52-35-32,52 0-31,-35 0 15,18 0 1,17 0 0,-17 0-1,17 0 17,0 18 202,18 17-218,0-17-1,0 0 1,0-1-16,18 1 15,0 52 1,-18-52 0,0 0-1,0-1 157,0-52-125,70-35-31,1 52-1,-53 18 1,-1 0 15,18 0-15,-17 0-1,0 0-15,17 0 16,0 53 15,-35-36-15,0-34 109,0-36-109</inkml:trace>
  <inkml:trace contextRef="#ctx0" brushRef="#br0" timeOffset="21550.19">21026 12594 0,'0'-17'47,"0"-1"0,317 18 0,18 0-16,-247-18 0,1 1-15,34-1 0,-52 0-1,-1 18 1,-35-17 46,71-19-46</inkml:trace>
  <inkml:trace contextRef="#ctx0" brushRef="#br0" timeOffset="23198.07">21643 12823 0,'18'0'109,"-18"159"-93,0-53 15,0-88 0,0-1 485,0 1-485,0 17-15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5:37.67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23865 6685 0,'0'53'125,"-35"-18"-109,35-17 0,0 35-1,0-35 32,18 17-16,-18 18 1,17-36-1,-17 1 16,0 0-32,18 35 17,-18-36-17,18 18 1,-18-17 93,0 17-78,0-17 1,0 0 15</inkml:trace>
  <inkml:trace contextRef="#ctx0" brushRef="#br0" timeOffset="1576.62">23354 8643 0,'-18'18'141,"18"17"-125,0 0-1,0-17 1,0 0-16,0 17 141,0-18-126,0 1 1,0 0 31,18 17 0,-18-17-16,0-1-16,18 1 48,-18 0-47,0-1-1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5:56.64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22437 14834 0,'-18'-17'140,"-35"87"-124,35-35-1,18 1 1,-17-19 0,17 1 15,-18 0-15,1-1 62,-1 19-63,0-1 32,18-17-31,0 34 296,18-34-296,17 0-16,-17-1 16,70 54-1,-70-53 1,-1-1 15</inkml:trace>
  <inkml:trace contextRef="#ctx0" brushRef="#br0" timeOffset="24610.32">22490 9472 0,'88'0'110,"-35"0"-95,-18 0-15,0 0 16,106 18 0,-88-1-16,-17-17 15,105 0 1,-124 18-16,19-18 16,69 0-1,-34 0 1,70 0-1,0 0 1,71 0 0,-53 0 15,-18 0-15,-88 0-16,0 0 15,-1 0-15,1 0 16,-17 0-16,17 0 15,105 0 1,-69 0-16,193 0 16,-71 0-1,-17 0 1,-105 0 0,-19 0-1,-35 0 1,54 0-1,-1 0 1,-53 0 0,-17 0-16,17 0 156,124 0-140,-18 0-1,-106 0 1,0 53 296,1 176-280,-36-176-17,17 88 1,1-53-1,-18-17 1,0-36-16,18-17 16,-18 0-1,0 17-15,17-18 16,-17 19 0,0-19-16,18 36 15,0 0 1,-18 0-1,17 18 1,-17-1 0,18 1 15,-18-36-31,0 0 16,0-17-16,17 0 15,-17 70 1,0-71-16,0 36 15,18 71 1,-18-89 0,0 71-1,0-35 1,0-19 0,0 37-1,0-19 1,18 1-1,-1-1 1,-17-34 0,0-1-16,0 18 15,0-18 1,18 53 0,-18-52-16,0 34 15,18 71 1,-18-35-1,0 0 1,17 0 0,1 35-1,17 18 1,-35-107 0,36 54-1,-19-35 1,-17-36-16,18 36 15,-18-54 1,17 54 0,-17-53-1,0 17-15,18 53 32,-18-35-17,0 17 1,0 1-1,0 17 1,0-17 0,0-1-1,0-34-15,0-19 16,0 1-16,0 0 16,0 17-16,0-18 15,0 36 1,0-35-16,0 17 15,0 18 1,0 0 0,0-35 15,0 52-15,0-17-1,0 0-15,0-35 16,0 35-1,18 17 1,-18-52-16,0 17 16,0 0-16,0 1 15,0 17 1,0 0-16,0-36 16,0 54-1,0-18 1,0-18-1,0 0 1,0-17 0</inkml:trace>
  <inkml:trace contextRef="#ctx0" brushRef="#br0" timeOffset="29252.29">22419 12541 0,'88'0'125,"89"0"-94,-72-35-15,1 17 15,-35 1-15,-1 17-1,-52 0 1,35-18-1,-35 18 173,17 0-157,-18 0 47,19 0-46,-19 0-17,1 0 1,0 0 406,-18 71-407,0-18-15,0-18 16,0 18-16,17 0 16,-17-36-16,0 19 15,0 34 1,0-52-16,0-1 15,0 19 1,0-19 0,0 19 15,0 16-15,0-34-1,0 35 1,0 18-1,0-36 1,0 35 0,0-34-16,0-1 15,0 36 1,0-36-16,0-18 16,0 54-1,0-18 1,0-18-1,0 0 1,0 1 0,0 17-1,0 0 17,0-18-32,0 0 15,0 0-15,0 1 16,0-1-16,0 0 15,0 36 1,0-54-16,0 1 16,0 70-1,0-17 17,0-54-32,-17 36 15,17-17 1,0-19-1,0 19 1,0 17 0,0-1 15,-18-34-15,18 35-1,0-35-15,0-1 31,0 54-15,-18-18 0,18 0-1,-17 17 1,-19-35 0,-16-17-1,52 35 1,0-35-1,0-1 220,-18-17-204,0 0-15,1 18 31,-1-18-32,0 0 1,1 0-1,-1 0 1,0 0 0,-34 0 15,34 18-15,-17-18-16,17 0 15,0 0 1,1 0-1,-1 0 1,0 0 0,-17 0 15,0 0-15,17 0-1,1 0-15,-1 0 31,0 0 16,-35 0 0,36 0-16,-1 0-15,0 0 0,1 0-1,-36 0 17,35 0-32,1 0 15,-1 0 1,0 0 109,-17 0-94,17 0-31,1 0 16,-1 0-1,18 17 173,-53-17-157,36 0-31,34 0 125,36 0-109</inkml:trace>
  <inkml:trace contextRef="#ctx0" brushRef="#br0" timeOffset="31561.66">23089 15011 0,'0'-18'125,"335"18"-94,-176 0-31,-18 0 16,18 0 0,-53 0-1,-18 0 1,-53 0-1,1 0 1,-19 0-16,1 0 16,17 0-1,18 0 1,-18 0-16,1 0 16,17 0-1,-1 0 1,19 0-1,17 0 1,18 0 0,-53 0-1,18 0 17,-54 0-17,89 0 1,-35 0-16,-19 0 15,90 0 1,-125 0-16,19 0 16,-1 0-1,-18 0 63,54 0-46,123 0-1,-159 0-15,1 0-16,-19 0 15,89 0 1,-53 0-1,70 0 1,36 0 15,-141 0-15,-1 0 0,1 0 46,53-18-31,-54 1 1,36 17-17,18-18 16,52 18 63,-105 0-63,0 0 1,34-18-1</inkml:trace>
  <inkml:trace contextRef="#ctx0" brushRef="#br0" timeOffset="35203.01">18574 14905 0,'0'-18'16,"17"1"-1,1 17 1,35-18-1,70 18 1,19 0 0,-1-18-1,-53 1 17,-18-1-17,36 18 1,-18-18-16,18 1 15,-18 17-15,18-36 16,-35 19 0,-54 17-16,1 0 31,0-18-15,-36 18 187,0 0-188,-34 18 1,16-1 15,19-17 0,-1 0 1</inkml:trace>
  <inkml:trace contextRef="#ctx0" brushRef="#br0" timeOffset="42218.94">23513 13741 0,'35'-18'171,"-17"0"-155,17 18-16,18-17 16,-36 17-1,1 0 17,35 0 14,-35 0-30,17 17 0,-18 1-1,1 0 1,0-1 31,-18 1-32,0 0 1,0-1 15,0 19 1,0-19-17,0 18 1,-18-35 15,-17 18 16,17-18-31,1 0-1,-1 0 16,0 0-15,-17 18 15,17-18-15,1 0 0,-1 0-1,0 0-15,1 0 16,-1 0-1,36 0 204,17 0-188,-17 0-15,-1 0 0,1 0 31,0 0-32,17 0 16,0 0-15,18 17-16,-35-17 16,35 0-1,-36 0 1,1 0 0,-18 18 15,18-18-16,-1 0 1,1 0 0,17 0 31,18 53-32,-53-35-15,18 17 16,-18-18-1,0 19 17,0-19-1,0 1 0,-18 0 0,-52-1-15,34-17 0,19 0-1,-1 18 17,-17-18-17,17 0 1,-35 0-1,18 0 17,-18 0-17,35 0 1,1 0 0</inkml:trace>
  <inkml:trace contextRef="#ctx0" brushRef="#br0" timeOffset="44785.33">18838 15046 0,'0'-18'47,"71"1"15,35 17-31,-89 0 1,19 0-17,-19 0 16,1 0 1,17 0-1,-17 0-15,-1 17 15,19 1-16,-19 0 1,-17 17 62,0-17-62,-17-1-16,-1 18 31,0-17-15,-17 0 15,18-18 0,-1 17-15,-53-17-1,36 0 1,35 18 0,35-18 265,36 0-250,-53 0-15,-1 0-1,1 0 1,-1 0 0,1 0-1,0 0 17,-1 18-17,1-1-15,35 19 63,-18-19-32,-35 1 0,18-1-15,-18 1-1,0 0 1,0-1-16,0 1 16,0 0 31,0-1-32,0 1 1,0 0-1,-53-18 1,-18 17 0,36-17-1,17 0 17,1 0-17,-1 0 16,-17 0-15,0 0-16,17 0 16,0 0 15,1 0-15,-19 0-1,19 0 1,-18 0-1</inkml:trace>
  <inkml:trace contextRef="#ctx0" brushRef="#br0" timeOffset="47123.51">20514 14870 0,'88'0'140,"-17"0"-124,-18 0 0,-36 0-1,1 0 1,53 0 15,-19 0-15,-16 0-1,-19 0-15,1 0 32,0 0-1,-1 0-16,19 0 32,16 0-31,-34 0 0,0 0-1,-1 0 1,19 0-1,-19 0-15,1 0 16,52 0 0,-34 0-16,34 0 31,-52 0-15,0 0 15,17 0 31,0 0-46,-17 0 93,-1 0-77,1 0-1,0 0-16,-1 0-15,1 0 32,0 0-1,-1 0-15,19 0-1,-1 0 1,0 0-1,-17 0 1,-1 0 47,1 0-48,0 0 32,-1 0-31,1 0 140</inkml:trace>
  <inkml:trace contextRef="#ctx0" brushRef="#br0" timeOffset="68362.45">26899 12435 0,'0'-35'156,"0"-18"-124,0 36-17,0-1 1,18 0 46,0 18-46,-1 0-16,1 0 16,-1 0-1,1 0 1,0 0-16,-1 0 15,19 0 1,-19 0 0,1 0-1,17 18 1,1 17 15,-36-17-15,17-1 15,1 19-15,-18-19 15,0 1-15,0 0-16,0-1 78,-35 19-47,-1-36 0,19 0 0,-1 0-15,0 17-16,1-17 47,-19 0-31,1 0-1,17 0 1,1 0 46,-1 0-30,-17 0-1,17 0-16,1 36 173,17 87-157,0-105-15,0 17-1,0 0 1,0-17 31,0 17-16,0 18-15,0-35-16,0-1 31,-18-17 157,18-17-173,0-1-15,0-35 16,0 18-1,18 17 1,17-35 0,-17 53-1,-1 0 32,18 0-31,-17 0 31,0 0-16,35 36 0,-18-19-15,0 1-1,-17-18 17,0 17-1,17 1 16,-18 0 0,19-18 0,-19-36-16,-17 1 0,0 18 0,0-1 1</inkml:trace>
  <inkml:trace contextRef="#ctx0" brushRef="#br0" timeOffset="76068.08">21026 15275 0,'0'-17'125,"17"-19"-109,-17 1 15,18 17 16,-1 1-32,1 17 17,0 0-17,-1 0 17,1 0 14,17 35-14,-17-17-17,0-1 1,-1-17 0,1 18 46,-18 17-15,0-17 0,0 0-32,0-1 1,-18 1 31,1-1-16,-1-17 0,-17 18-15,17-18 31,0 0 15,1 0 17,-1 0-48,-17 0-16,35 53 267,0-35-267,0-1 1,0 19 15,0-19 0,0 1-15,0-1-16,17 1 78,-17 0-62,0-1-1,18 1 48,-71-18 265,53-35-297,0 17-15,18 0-16,-1 1 16,1-1 15,17 18-16,-17 0 17,0 0-1,-1 0 0,1 0-15,0 0 31,-1 0-32,18 0 17,-17 18-17,17-18 110,-35-18-109,18-17-1,-18 17 17,0 1-17,18-1 235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7:52.73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22560 17180 0,'18'0'125,"-124"124"-94,88-54-31,-35-17 31,0 0-15,36-35 0,-1 17-1,-17 0 17,17-17-17,1-18 1,17 18-1,88-1 267,-53 1-267,53-18 1,-35 35 0,-35-35 15,-1 0-16,19 0 17,-19 18-17,1-1-15,0-17 16,17 36-16,-35-19 16,18 1-16,-1-18 15,36 53 1,-35-35 15,-1-18 47</inkml:trace>
  <inkml:trace contextRef="#ctx0" brushRef="#br0" timeOffset="4089.04">22490 15575 0,'70'0'62,"336"53"-46,-318-35 0,71-1 15,-89-17-16,19 0 1,-19 0 0,1 0-1,-36 0-15,-17 0 16,-1 0 0,1 0 15,-18 18 234,0 0-249,-18 70 0,18-53-1,0 18 1,0 0 15,0-35-31,0-1 16,0 18-16,0-17 15,0 53 1,0-54-16,0 19 16,0-1-1,0 0-15,0 36 16,0-18 0,0 17-1,0 18 1,0-17-1,0-36 1,0 18 0,0-18-1,0-17 1,0 0-16,0 17 16,0-17-1,0 17 1,0 0-1,0 18 1,0-18 0,0 1-1,0 17 17,0-1-17,18-34 1,-18 35-1,0-35 1,0-1 0,0 1-1,0 0 1,0-1 15,0 18 47,-35-35-15,-1 0-48,-17 0-15,18 0 16,-71 0 0,89 0-1,-19 0 1,19 0 15,-1 0-15,0 0-1,-35 0 1,-52 0 0,16 0-1,72 0-15,-18 0 16,-1 0 0,19 0 15,-1 0 16,0 0 218,18 18-233,0 0-1,0-1 0,-17 1 0,-19 17 1,36-17-17,-52 17 1,34-17-1,0-18-15,1 17 16,-19 1 15,19 0 1,-19-1-1,1 1-16,17-18 1,1 18 15,-1-18 47,1 0-62,-1 0 15,0 0-15,1 0 31,-1 0 15,0 0-46,1 0 0,-1 0 62,0 0-31,1 0-16,-1 17 47</inkml:trace>
  <inkml:trace contextRef="#ctx0" brushRef="#br0" timeOffset="11750.53">22507 11606 0,'124'-17'125,"334"-36"-93,-140 0-1,-230 35-16,0 1 1,0-1 0,36 0-1,-36 1 1,-53 17-16,-17 0 16,0 0-16,17-18 15,35 0 16,-34 1-15,-19 17-16,19-18 16,-1 1-1,53-1 1,-17 18 0,17-18 15,-35 1-16,-18 17 1,18 0 31,88 0-31,-70 0-16,17 0 15,-18 0 1,-17 0-1,0 0 17,53 0-17,35 35 1,-53-35 0,1 0-1,-19 0 16,1 0-15,-54 0 0,19 0-16,-19 0 15,54 0 1,-1 0 0,1 0-1,17 0 1,0 0-1,-17 0 1,-1 0 0,1 0-1,17 0 1,53 0 0,36 0-1,-89 0 1,18 0-1,88 0 1,-36 0 0,1 0-1,0 0 1,-18 0 0,-123 0-16,-1 0 31,19 0 0,105 0-15,-35 0-16,-71 0 15,-18 0 1,142 0 46,-141 0-46,-18 18 203,53 176-188,-36-89-15,1 19-1,17 17 1,-17-18 0,-18-70-16,18 36 15,-1 16 1,1-52-16,-18 35 15,35 36 1,-17-18 0,-1 17-1,1-35 1,-18 36 0,18-54-1,-18-34 1,0 17-16,17 17 15,1 36 1,-18-18-16,18-35 16,-1 124-1,-17-142 1,18 88 0,0-52-1,-18-1 1,17-17-1,1-17 1,-1 17 0,-17-1-1,0-16 1,18 17-16,0 35 16,-18-18-1,0-17-15,0 53 31,17-71-31,-17 54 16,36 52 0,-1 0-1,-35-53 1,18-17 0,-18-1-1,17 1 1,-17 35-1,18-1 1,-18-16 0,17-54-16,-17 0 15,0 18 1,0-18 0,18 89 15,0-54-16,-1-17 1,-17-17 0,0 16-1,18 19 1,0 17 0,-1 53-1,-17-88-15,18-17 16,0 87-1,-18-105-15,0 52 16,17 1 0,-17-54-16,0 19 15,0-19 1,0 1 0,0 0 15,0-1 31,-35 54-30,-53-18-17,17-36-15,18 1 16,-35 17-1,0-17-15,17 0 16,-34-1 0,-1-17-1,0 0 1,35 0 0,54 0 15,-1 0-16,-17 0 1,-1 0-16,-16 0 16,-72 18-1,54-1-15,17-17 16,-71 0 0,89 0-1,-18 0 1,18 0-1,-89 0 1,-17 0 0,35 0-1,18 0 1,0 0 0,35 0-1,18 0 1,-1 0-16,1 18 15,-71 17 1,53-35 0,18 18-1,0-18 1,-18 0 0,-35 18-1,-18-1 1,18 1-1,-1-18 1,54 18-16,0-18 16,-53 17-1,0-17 1,35 18-16,-53-1 16,35-17-1,36 18 1,-71 17-1,71-17 1,-18-18 0,-35 18-1,35-18 1,35 0 0,1 17-1,-19-17 32,-140 0-16,88 0-15,35 0 0,17 0 15,1 0-16,0 0 1,17 0-16,1 0 16,-19 0-16,1 0 15,0-17-15,-18 17 16,0-18 0,35 18-16,1 0 31,-1 0 0,0 0-15,-35-18-1,-35 1 1,0 17 0,18-18-1,17 18 16,17-18-15,19 18 0,-36 0-1,18 0-15,-1 0 16,-34 0 0,52 0 124,-53 0-109,54 0-15,-18 0 0,17 0-1,0 0 1,1 0 0,-1 0 15,-17 0-16,17 0-15,-17 0 16,0 0-16,-1-17 16,1 17-1,17 0-15</inkml:trace>
  <inkml:trace contextRef="#ctx0" brushRef="#br0" timeOffset="15616.76">18362 17180 0,'35'0'156,"89"0"-141,-71 0 1,-18 0 0,18 0-1,0 0 1,-18-17 0,18 17 15,-18 0-16,1-18 1,17 18 0,-36 0-1,1 0-15,-1 0 32,1 0-1,17 0-16,1 0 1,-19 0 0,1 0-1,0 0 17,17-18 14,0 18-30,0 0 0,1 0-1,-19 0 1,19-17 0,-19 17 62</inkml:trace>
  <inkml:trace contextRef="#ctx0" brushRef="#br0" timeOffset="18750.84">20761 17092 0,'35'0'94,"89"0"-63,-89 0-31,-17-18 16,17 1-1,18 17-15,-18-18 16,71-17 0,-36 17-1,-34 1 1,34-19-1,19 1 1,-19 17 0,-52 18-1,-1-17 17,1 17 46,35-18-63,17 18 1,1-18 0,-18 1-1,35 17 79,36 0-63,-107 0 47</inkml:trace>
  <inkml:trace contextRef="#ctx0" brushRef="#br0" timeOffset="22906.92">18768 17357 0,'0'-18'94,"0"106"-78,0-35-1,0-18 16,0-17-15,17-18 234,89-35-234,-70 17-1,-19 18 1,1 0 0,-1 0 15,1 0-16,0 0 1,-1 0 0,1 18 15,0-1 0,-1 1 0,-17 17-15,0 1 0,0-1-1,0-17 1,0-1 0,0 18-1,0 1 1,-17-19-1,-1 1 1,0 0 0,1-18-1,-1 0 17,-17 0-17,17 0 16,1 0-15,-1 0 0,0 0 31,1 0-32</inkml:trace>
  <inkml:trace contextRef="#ctx0" brushRef="#br0" timeOffset="23966.25">18750 17410 0,'18'-18'31,"-1"18"16,1 0-16,0 0-31,70 0 16,18 0-1,-71 0 1,-17-18 0,-1 18 30,1 0-14,0 0 30</inkml:trace>
  <inkml:trace contextRef="#ctx0" brushRef="#br0" timeOffset="29650.5">21467 17180 0,'35'0'156,"0"0"-140,0 0 46,-17 0-46,0 0 0,-1 0 15,1 0 0,17 18 63,-35 0-63,18-1 0,-18 1 1,0-1-1,0 19 0,0-19-15,0 19 15,-18-19 0,1 1 1,-1-18 14,-17 0-14,17 0-17,0 0 1,1 18 0,-19-18-1,19 0 1,-1 0 15,1 17 188,34-17-157,1 0-46,-1 0 15,1 18 32,0-18-32,17 0 0,-17 0-15,17 0 15,-17 0 16,-1 0 0,1 0-32,-1 0 1,1 0 15,17 0 32,-17 0-32,53 35 0,-54 0 1,-17-17-1,0 0 0,0-1-15,0 1-1,0 0 1,0-1-16,-17 1 31,-1-18-15,0 18 15,1-18 0,-1 17 1,0-17-1,-17 18-31,0-18 31,17 0-15,1 0-16,-1 0 31,-17 17-15,17-17-1,0 0 1,-35 18-1</inkml:trace>
  <inkml:trace contextRef="#ctx0" brushRef="#br0" timeOffset="42816.64">29069 13758 0,'18'0'188,"17"0"-157,0 0-15,0 0-1,-17 0 17,17 0-17,-17 0-15,17 36 16,18 17-1,-35-18-15,-1-18 16,1 19 0,-18-19-16,0 19 31,0-19-15,0 19-1,0-1 16,0 0-15,0 36 0,0-54-16,-18 1 15,1 0-15,-1-18 16,-17 35 0,17-35-16,1 35 15,-19-35 1,1 18-1,88-18 157,17 0-156,-34-18 0,17 0-1,-18 18 1,-17 0-1,17 0 17,18 0-17,-36 18 1,19 0 0,17 17 15,-53-17-31,17-1 31,1 1-15,0 17-1,-18 18 1,17-18 0,-17 18-1,0 0 1,0-35-16,0 17 31,0 0-15,0-17-16,0 17 15,-17-35 1,-1 18-16,0 0 16,-17-1-1,-36 19 16,36-19-15,-35 1 0,34-1-1,19-17 1,-1 0 78</inkml:trace>
  <inkml:trace contextRef="#ctx0" brushRef="#br0" timeOffset="44602.41">24324 15981 0,'18'-18'15,"-54"124"79,1-53-78,17-18-16,1 36 15,-18-1 1,35-34-16,-18-1 16,0-35 156,177-88-126,-36 35-14,-105 53 15,35 0-16,0 0 0,-53 17 110,-35 72-110,-1-54 0,-69 0 0,87-35-15,-17 18 0,-18-18 15,35 0-15,0 0 109,1 0-110</inkml:trace>
  <inkml:trace contextRef="#ctx0" brushRef="#br0" timeOffset="45434.45">24236 16087 0,'0'-18'31,"17"0"0,54 1-15,0-1-1,17-17 1,18 35 0,-53-18 15,-18 18-31,-18 0 15,19-17-15,-19 17 16,19 0 0,-19 0 15,1 0-15,17-18 30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8:54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12153 18785 0,'-53'-17'63,"-176"-71"-48,-71-1 1,-17-16 0,193 69-1,106 36 1,-34-35 46,16 0-46,-17-1-16,18 19 16,-53-36-1,70 35-15,1 1 16,-19-36 0,19 35-16,-1 18 15,18-18 1,-18 1-1,-17-54 1,18 36 0,-1 0-1,18 17 1,0 0-16,0-17 16,0 0-16,0 17 15,0-17-15,0 0 16,0-1-16,0-34 31,18 70-31,-1-35 16,18-54-1,1 19 1,-1 17 0,-17 35-1,-1 1 1,19-19-1,-1 1 1,0 17-16,0 1 16,1-1-1,17 0 1,-36 1-16,1 17 16,-1 0 15,1 0-16,17 0 1,36 0 0,-53 0-1,-1 0 32,1 0-31,35 0-1,-18 0-15,0 17 16,1-17 0,-19 0-16,1 0 47,-53-35 140,17 35-171,-53-70-1,36 34 1,0 19 0,0-1 15,-1 18-31,19-18 31,-1 18-31,-17-17 16,17-1-1,106 18 173,1 0-173,-37 0-15,-16 35 16,105 71 0,-124-106-1,-17 18 1,18-18 31,0 18 47,-54 17-63,-34-18 0,-1 19-15,1-1-1,35-17 1,17-1 0,18 1-1,-18-18 1</inkml:trace>
  <inkml:trace contextRef="#ctx0" brushRef="#br0" timeOffset="4004.67">21749 17762 0,'17'0'79,"1"0"-64,17 0 1,106 0-1,-52 0 1,-1 0 0,-18 0-1,-17 0 1,-17 0 0,16 0-1,19 0 1,70 18 15,-53 0-31,-17 17 31,-18-17-15,0-1-16,-36-17 16,72 18-1,-37 17 1,-52-17-1,36-1 1,-1 19 0,0-19-1,-17 19 1,0 16 0,17 19-1,-35-36 1,17-17 15,-17 35-31,0-18 16,18 36-1,-18-54 1,0 1 0,0 17-1,0 1 1,0-19-1,0 18 1,-18 1-16,1-19 16,-1 1-16,1 17 15,-54 36 1,71-54 0,-18 1-16,-35 53 15,1-18 16,-72-18-15,54-17-16,-19 34 16,-87-34-1,35 0 1,53-18 0,-1 17-1,54-17-15,-18 0 16,18 0-16,0 0 15,17 0 1,89-70 187,-18 35-187,-1-18-16,-16 17 15,-19 19 1,-52 70 375,17 17-376,-34 1 1,34-54 0,-17-17-1,17 0 1,89 0 156,52 0-157,36 0 1,-18 0 0,-88 0 15,-18 0-16,-17 0-15,17 0 16,18 0 0,0 0-16,-18 0 15,53 0 1,-70 0-16,35 0 16,-36 0 30</inkml:trace>
  <inkml:trace contextRef="#ctx0" brushRef="#br0" timeOffset="12328.05">23760 18168 0,'0'-18'141,"0"1"-125,0-1-16,-18 0 31,0 1 0,-17 17-15,17 0-1,1 0 17,-19 0-17,19 0 1,-18 17-16,-18 1 15,17 0 1,1-1 0,17 1-16,-17 17 31,35 1 0,0-1-15,0 18-1,53 0 1,-18-18 0,-17-17-1,0-18-15,-18 17 32,17 1-17,1-18 63,0 0-62,-1 0-16,18 0 16,-17-35 30,35-1-14,0 19-1,17 17 0,-34 0-15,-19 35 15,19-17 0,-19-18-15,1 35-16,17 18 31,-35-36-15,0 1-16,0 0 15,18 35 1,0-18 0,-18 0-1,0-17 1,0-1 0,0 1-1,-36 17 1,19-17 15,-1 0 0,-17-18-15,-1 0-16,19 0 16,-19 0-1,19 0 16,-18 0-15,17 0 0,-17 0-1,17-18 17,0 0-17,1 18 1,-1-17-16,0-1 31,18 0 0,-35 1-15,18-1 15,-19 1-15,19-1-1,-1-17 1,0-1 0,18 19-1,0-1 1,0 0 0,0-17-1,0 18 16,18-19-15,17 1 0,1 35-1,-19-18 1,18 1 15,1-1-15,-1 0-1,-17 1 48,35-36-32,-53 18 0,0-18 1,0 35 15,0 0-32,0 1 1,0-1-1,0 0 48,0 1-32,0-18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36:12.5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2134 18027 0,'0'18'109,"0"34"-93,0 1 0,18 0-1,-18 0 1,0 18-1,18-1 1,-18-52 0,0 0 15</inkml:trace>
  <inkml:trace contextRef="#ctx0" brushRef="#br0" timeOffset="1390.59">6050 18097 0,'0'36'110,"18"140"-95,17-88 1,-17 18-1,-1-71 1,1 1 15</inkml:trace>
  <inkml:trace contextRef="#ctx0" brushRef="#br0" timeOffset="56511.23">829 14905 0,'18'0'172,"-1"0"-157,-17 17 1,18 36 0,-18-17-1,0-19 1,0 19 0,0-1-1,0-17 1,0-1-1,0 1 17,0-1-1,-18-17-15,1 18-16,-36-18 31,17 0-16,19 0 1,-18 0 0,17 0 46,-17 0-46,35-18 46,0 36 95,0 35-142,0-18-15,0 18 16,0 18-1,17-18 1,1-36 156,-18 1-63,0 17-77,0-17 155,35-124-156,18 71 1,-35 17-17,17 18 32,18 0-31,0 0-1,-18 35 48,36 18-32,-54-35 0,19-36 47,-36-17-62,0-36 0,0 54-1,0-1-15,0 1 32</inkml:trace>
  <inkml:trace contextRef="#ctx0" brushRef="#br0" timeOffset="58143.62">6068 15099 0,'0'35'94,"17"53"-63,-17 1-15,0-37 0,0-16-1,0-1-15,0 0 32,0-17-32,0 0 31,0-1-16,0 1 48</inkml:trace>
  <inkml:trace contextRef="#ctx0" brushRef="#br0" timeOffset="65511.5">2134 12153 0,'53'-35'78,"-35"35"-47,70 0 94,-53 53-109,-17 0 15,-18-36-15,0 1-1,0 17 63,0-17-62,0 0-16,-18-18 16,-35 17-1,18-17-15,17 0 16,-52 18 0,52-18-1,1 0 1,-1 0 62,0 0-47,18 0 16,141-18-31,-17 1-1,-71 17 1,-18-18 0,-17 18-1,-1 0 1,1 0-1,0 0 17,17 18-17,-17-1 1,-18 18 15,17-17-15,-17 17-1,0-17 1,0 0 0,-17-1-1,-1 1 1,-17-18 15,17 18-15,0-18-16,-17 0 31,-53 17-15,70-17-16,-35 0 15,0 18 17,18-18-17,0 0 1,17 0-1,18 18 32,-17-18 0</inkml:trace>
  <inkml:trace contextRef="#ctx0" brushRef="#br0" timeOffset="84216.05">9860 15540 0,'18'-18'63,"-1"53"-48,-17 1 1,0 52 15,0-35-15,0-35-1,0-1 1,0 18 31,0 1-16</inkml:trace>
  <inkml:trace contextRef="#ctx0" brushRef="#br0" timeOffset="85016.37">13317 15716 0,'0'53'63,"0"176"-32,36-105 16,-36-106-16</inkml:trace>
  <inkml:trace contextRef="#ctx0" brushRef="#br0" timeOffset="87842.69">10477 11924 0,'0'-18'78,"18"1"0,17 17-62,-17 0-1,17 0 1,-17 0-1,0 0 1,17 0 15,-17 17 16,-18 19-31,0-19-1,0 18 1,0 1 0,0-19 15,-18 1-15,-17 0-1,-36-18 1,53 0-1,1 0 17,-1 0-17,0 0 17,1 0-17,-1 0 1,1 0 31,-19 0-32,36 35 188,0 71-187,18-53 0,-18-18-1,0-17 1,0-1 125,-35-17-126,17 0 16,18-17-15,0-36 0,35 35-1,-17 18 1,0-18 0,17 18 15,-18 0-16,1 18-15,0-18 32,17 18-17,-35-1 1,71 1 31,-36-18 0,0 0-32,-35-18-15,18 1 16,-18-19 187</inkml:trace>
  <inkml:trace contextRef="#ctx0" brushRef="#br0" timeOffset="101476.78">5574 8625 0,'-18'53'78,"18"36"-63,-17-19-15,17-17 16,-18-18-16,18 1 16,-18 16-1,18-34 16,-17-18 126,52-106-142,-17 89-15,-1-1 16,71-53 0,-52 71-1,-19 0 110,19 0-109,-19 0-16,1 18 15,17 35 1,-17-18 0,-1 1-1,-17 16 1,0-16 0,0-19-1,0 1 16,0 17-15,-17-17 0,-1 0-1,-17-1 1,-18-17 15,18 18-31,17-18 16,-70 0-1,53 0 1,17 0 0,0 0 93,1 0-93</inkml:trace>
  <inkml:trace contextRef="#ctx0" brushRef="#br0" timeOffset="102112.29">5539 8643 0,'70'-18'62,"18"18"-46,53 18 0,-88-18-1,53 0 1,0 0-1,-88 0 1,-1 0 15</inkml:trace>
  <inkml:trace contextRef="#ctx0" brushRef="#br0" timeOffset="111168.93">20267 15681 0,'0'18'78,"18"140"-62,17-17-1,-17-35 1,-1-35 0,-17-36 15</inkml:trace>
  <inkml:trace contextRef="#ctx0" brushRef="#br0" timeOffset="112032.86">26793 15452 0,'53'0'47,"-17"141"-31,-1-18-1,0-35 1,-17-17-1</inkml:trace>
  <inkml:trace contextRef="#ctx0" brushRef="#br0" timeOffset="115280.42">21572 12435 0,'0'-17'156,"0"-1"-125,0-35-15,18 18-16,0 17 15,35 1 1,-18-1-16,-18 18 47,1 0 47,0 35-63,-18-17 16,0 35-16,-36 0-15,19-36-1,-1 19 1,1-1 46,-36-17-30,35-18-32,0 0 31,1 0-16,-1 0 17,0 17-17,18 19 251,0 34-250,0-52-16,71-18 265,0 0-249,-36 0-1,-18 0 1,1 0 0,0 0-1,-1 0 1,19 0 15,-19 17-15,1-17-1,0 0 1,34 0 31,-52-17-31,0-19-1</inkml:trace>
  <inkml:trace contextRef="#ctx0" brushRef="#br0" timeOffset="119408.77">30409 12365 0,'18'17'93,"0"19"-77,35 105 0,-36-18-1,19-70 1,-19-17-16,-17 52 31,0-71-31</inkml:trace>
  <inkml:trace contextRef="#ctx0" brushRef="#br0" timeOffset="121704.81">23248 9049 0,'0'0'0,"0"-18"78,35 18-62,71-18-1,-88 18 1,-1 0 46,-17 18-46,18 35-16,-18 0 16,18 17-1,-18 1 1,0-53 15,0-1-15,17 1 187,19-18-172,-19 0-15,1 0-1,0 0-15,17 0 63,-35 18-47,17-1-16,-17 1 15,0 0 16,0-1-15,18 1 0,-18-1-1,0 1 1,0 0 15,-18-1 16,1 19-31,-18 17-1,17-36 1,-17-17 0,-1 35-1,19-35-15,-1 18 16,0-18-1,-17 18 1,18-1 15,-19-17-15,19 18 0,-1-18 15,0 0 0,1 0 0</inkml:trace>
  <inkml:trace contextRef="#ctx0" brushRef="#br0" timeOffset="129125.2">13582 5503 0,'18'53'141,"105"18"-126,-105-54 1,88 54 0,-54-18-1,-16 17 1,-19-17-1,1 0 1,0-17 0,-18-1-1,0-18 1,0 1-16,0 0 16,0 17 30,-18-35-30,0 0 0,1 0-1,-36 0 1,18 0 0,17-35-1,0 17 1,1-17-1,-1 17 1,18 1-16,-18-1 16,18-17-1,0-1-15,0-34 16,0 52-16,0-17 16,0-53 15,18 52-16,-18-16 1,0 34 0,0 0 46,0 1-46,0-1 15,0 0-15,0 1-1,-53 17 1,18 0 0,17 0 15,0 0-16,1 0 32,-1 0 0,-52 0-31</inkml:trace>
  <inkml:trace contextRef="#ctx0" brushRef="#br0" timeOffset="155873.81">23301 1164 0,'-35'0'156,"-18"71"-140,-53-1 0,35 18-1,71-70 16,0 0 1,36-1 61,211 36-61,-177-53-17,36 36 1,-35-19 0,-19 1-1,-16-1 16,-1 1-15,-17-18 0,17 18-1,0 17 1,-35-17 0,18-1-16,17 19 31,-17-1 0,-1 35-15,-17-34-1,0-19 1,0 1 0,0 17-1,-17-17 16,-1-18-15,0 0-16,-34 0 16,34 0-1,-17 0-15,17 0 16,-17 0 0,-1 0 15,1-35-16,0-1 1,0 19 0,17-1-1,0 0 1,1 1 0,-19-1-1,19 1 1,17-19-1,0-17 1,0-17 0,0 17-1,0-18 17,17 18-1,1 36-16,0-1 1,-1 0-16,-17 1 16,18-18-16,-18 17 31,0-17-15,0 17 202,-35 18-202,17 0 15,0 0 0,1-18 1,-1 1-1,-17-1-15,0 18-1,17-18 16,-17 18-15,17-17 0,-35 17-1,0-18 1,18 18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16:40:03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8943 5415 0</inkml:trace>
  <inkml:trace contextRef="#ctx0" brushRef="#br0" timeOffset="8911.58">21414 5644 0,'0'0'0,"-18"0"16,-17 0-16,-1-17 31,1-1-16,17 18-15,-17 0 16,0-17-16,-124-19 31,124 36-15,-106-17 0,106 17-1,-1 0 1,1 0-16,-18 0 15,35 0 48,1 0-47,-71 35-1,52 0 1,19-17-1,-1 17-15,-35 18 16,18 0 0,17-35-16,1 17 15,-19 53-15,36-53 16,-35 18 0,17 18-1,1-1 1,17-34-16,0-1 15,0 35 1,-18-34-16,18-1 16,0 0-1,0 53 1,0-70 0,0 35-1,0-18 1,35 36-1,-35-54-15,53 107 32,-35-89-17,35 71 1,-36-88 0,-17 17-16,36 0 15,-1 36 1,36-1-1,34 89 1,-69-124 0,34 36-1,-34-36-15,16 18 0,-16-18 16,70 54 0,52-19-1,-105-52 1,0-18-16,35 17 15,18-17 1,0 0-16,88 0 16,-141 0-1,0 0-15,0-35 32,0-18-17,17-17 1,18-1-1,-52 36 1,-1-18-16,0 35 16,18-52-1,-35 34 1,-1-69 0,-17 69-1,0 1 1,0-18-16,0 18 0,0-53 31,0 52-31,0-34 16,-17 17-1,-1 18-15,1-18 16,-54-88 0,53 105-1,1-17 1,-1 36-1,-35-89 1,18 71-16,35 17 16,-18 0-1,1-34-15,-1 16 0,0 36 16,1-35 0,-19-18-1,-17-70 16,-17 70 1,17 0-17,-35-18 1,-89 1 15,142 70-31,0-36 31</inkml:trace>
  <inkml:trace contextRef="#ctx0" brushRef="#br0" timeOffset="9789.18">19667 6227 0,'0'35'78,"36"229"-46,-36-175-32,0-19 15,0-35-15,0 18 16,0 0 15</inkml:trace>
  <inkml:trace contextRef="#ctx0" brushRef="#br0" timeOffset="10331.98">19403 6421 0,'88'0'63,"124"-36"-32,-159 36-15,35-35 15,-71 35-15,1 0-1,0 0 17,-1 0-32</inkml:trace>
  <inkml:trace contextRef="#ctx0" brushRef="#br0" timeOffset="12975.24">16739 6227 0,'18'141'62,"-18"-71"-46,0 18-1,0 18 1,0 0-16,0 53 31,0-124-15,0-17 78</inkml:trace>
  <inkml:trace contextRef="#ctx0" brushRef="#br0" timeOffset="13522.79">16633 6703 0,'106'0'140,"88"-36"-109,-176 36-31,0 0 16,-1-17 0</inkml:trace>
  <inkml:trace contextRef="#ctx0" brushRef="#br0" timeOffset="15366.19">15469 5909 0,'-35'-18'62,"-53"18"-31,70 0-31,-35 18 0,0 53 47,36 17-31,17-53 0,-18 106-1,-17-53 1,35 18-1,0-53 1,0 18-16,0 17 16,0-35-1,0 53 1,0-71 0,17 18-16,-17-36 15,0 19-15,0-1 31,53 71 1,-17-53-17,105 88 17,-106-106-17,106 71 1,-53-53-1,-52-35 1,-1-1-16,71 18 16,-36-17-1,-34 0 1,16-18-16,1 17 16,0-17-16,35 0 15,-17 0-15,0 0 16,-1 0-16,-52 0 15,35 0 17,0-105-1,-36 34 0,1-70 0,-18 106-31,18-107 32,-18 125-32,0-124 15,-18-18 17,-35 18-1,0 0 0,35 105-15,-17-16-1,18 16-15,-1-17 16,0 36 0,1-36-1,-19-18 1,19 36-1,17 17-15,0 1 16,-53-36 0,17-18 15,1 54 0,0-19-15,17 36-16,-70-35 15,-106-36 17,159 71 15,0 0-32,-36 18-15,-158 17 31,193-35-15,-34 36 0,35-36 31,-1 17 31,19 1-63,-1 17-15</inkml:trace>
  <inkml:trace contextRef="#ctx0" brushRef="#br0" timeOffset="16081.99">13970 6491 0,'0'88'63,"0"142"-32,0-213-31,0 19 16,0-1-16,0 0 15,0 18 1,0-18 15,-18-17 47</inkml:trace>
  <inkml:trace contextRef="#ctx0" brushRef="#br0" timeOffset="16504.16">13723 6791 0,'106'-35'47,"70"17"-31,71-17 15,-176 17-15</inkml:trace>
  <inkml:trace contextRef="#ctx0" brushRef="#br0" timeOffset="18473.16">13176 5274 0,'-17'-18'16,"34"36"-16,-70-53 0,18 35 15,35-18-15,-35 18 16,-1 0-16,1 0 16,-88 0-1,-71 0 17,-18 106-1,124-36-16,70-52 1,-17 0 0,0 52-1,-18 89 1,17-106 0,19 18-1,-18 87 1,-1-105-1,1 106 17,35-124-32,0 53 31,-18-17-15,1 0-1,17-54 1,0 18-16,0 18 31,0-17-15,0-1-16,0 18 15,35 17 1,0 36 0,-35-70-1,36 52 1,-1 70-1,-18-122 1,1 52 0,53 18 15,-18 17-15,17-70-16,-35-18 15,124 54 1,-88-54-16,70 35 15,-88-52 1,53 0 0,-36-18-1,-52 0 1,17 0 0,36-53 15,-18-35-16,-36 70 1,1-17-16,17-1 16,-17-16-1,-18 16 1,17-17 0,-17 36-1,18-89 1,0 53-1,-1-18 1,19-34 15,-19 69-15,18-52 15,-35 70-31,18-34 16,-18 16-16,18 1 15,-1 0 1,36-89 31,-35 107-31,-18-1-16,18 0 15,17-17 1,18-53 15,-53 70-15,35-52-1,-17-19 17,-1 54-17,-17 0-15,18-106 31,-18 88-31,0-35 32,0 52-17,0 1-15,-71-106 16,54 106 15,-54-89-15,54 107-1,-54-72 1,53 72 0,1-19-16,-1 1 15,-17 0 1,17 17 0,18 1-16,-35-19 15,0 1 1,-1 17-1,-17 1-15,-88-54 16,71 54 0,17 17-16,-35-18 15,70 18 17,-17 0 14,-89 194-30</inkml:trace>
  <inkml:trace contextRef="#ctx0" brushRef="#br0" timeOffset="19276.06">11077 6332 0,'-17'36'79,"17"17"-64,0-18 1,0 53-1,0-17 17,0-19-1,0-34-31,0 35 31,0-35-15,-18-1 46</inkml:trace>
  <inkml:trace contextRef="#ctx0" brushRef="#br0" timeOffset="19784.02">10936 6650 0,'0'-18'16,"176"-35"30,-34 18-30,-107 17 0,-17 18 31,-1 0-1</inkml:trace>
  <inkml:trace contextRef="#ctx0" brushRef="#br0" timeOffset="21678.15">10054 5680 0,'-106'-53'31,"-52"0"-15,-36 35-1,35 1 1,-88 17 15,194 0-31,0 0 16,-18 0 0,54 0-16,-18 17 15,17 19 1,0-1-1,-17 0 1,17 18-16,-17 18 16,35-54-1,-53 107 1,18-71 0,17 123 15,1-141-16,17 36 1,0-54-16,0 107 31,0-106-31,0 52 0,35 36 32,18 70-1,-36-140-31,36 87 31,-35-88-15,158 177 15,-140-177-31,-1 1 16,71 69 15,-71-87-31,18 35 15,123 35 17,89 18-1,-230-88-31,0-18 16,89 17 15,52-17 0,-70 0 0,-88-17-31,-1-1 16,36-35 0,53-53 15,-71 53-31,18-17 31,-35-1-15,-18-17-1,0-35 1,0 87 0,0 1-16,0-18 15,-18-53 1,-17 71-16,17-18 15,1 0 1,-1 0-16,-35-106 31,18 89-15,35 52-16,-18-17 0,-17-18 31,-35-17-15,52-1-16,0 71 15,-52-106 1,52 88 0,-17-52-1,0-1-15,-1 1 32,1-1-17,35 54 1,0-1 15,-18 0 16,-52-70-16,52 53-31,-17-18 31,0 0 1</inkml:trace>
  <inkml:trace contextRef="#ctx0" brushRef="#br0" timeOffset="50737.12">4374 6191 0,'0'18'47,"18"52"-31,-18 19-16,0 16 16,0-34-16,0 264 31,0-229-31,0-53 15,0 35-15,0-35 16,18 88 0,-18-123-1,0-142 126,0 54-125,0-36-16,0 18 0,0 17 15,17-211 16,-17 229-31,18 35 16,-18-17-16,18-18 31,-18 36-31,35 17 141,318 194-110,-265-89-31,-18-52 16,1 71-1,35 35 17,-89-124-32,1-18 0,-18 1 15,18-18 1,-18 18 0,0 17-1,17-17 1,1-54 93,53-352-78,-54 335-31,-17-35 16,35-88 15,-35 105-15,0 54 0</inkml:trace>
  <inkml:trace contextRef="#ctx0" brushRef="#br0" timeOffset="51272.54">5838 6720 0,'89'0'16,"-178"0"-16,672 0 31,-407 0-31,-35 0 16,0 0-16,-53 0 0,-35 0 15,-17 0 1,-1 0 0</inkml:trace>
  <inkml:trace contextRef="#ctx0" brushRef="#br0" timeOffset="51645.6">6685 7144 0,'229'0'78,"159"0"-62,-211 17 15</inkml:trace>
  <inkml:trace contextRef="#ctx0" brushRef="#br0" timeOffset="58776.4">12859 13652 0,'35'18'78,"36"264"-47,-54-211-31,18 17 16,-17-35-16,0 0 16,-1 53-1,19-18 16,-19-70-15,1 17 15,0-17 32,-36-54 62,-53-246-94,54 247-31,-1-18 16,0-35-1,1 35 1,17 17-16,0 19 16,-18-54 15,18 54-31,-17-36 15,17 35 1,0-70 15,0 70-31,0-17 16,0 0 0,0 17-16,0 0 93,317 230-61,-264-141-32,18-18 15,-1 70 1,36 18-1,-36-17 1,-34-72-16,-19-34 16,19 35-1,-36-35-15,17-1 16,-17-140 171,0 70-171,0 0-16,0 0 16,18-123-1,-18 123 1,0 18-16,0-1 16,0-193 15,0 158-16,18 1 1,-1 52 15,1-35 1,0 36-1</inkml:trace>
  <inkml:trace contextRef="#ctx0" brushRef="#br0" timeOffset="59727.46">14693 13176 0,'-17'88'47,"-89"212"-16,53-194-15,18-35-16,-36 87 15,18 1 1,0-106-16,0 88 31,0 18-15,0-106-16,36 0 15,-1 17 1,0-17-16,-34 35 16,34-17-1,0 35 1,18-89 0,0 19-1,0-19-15,0 1 16,0 0-1</inkml:trace>
  <inkml:trace contextRef="#ctx0" brushRef="#br0" timeOffset="60131">13988 14005 0</inkml:trace>
  <inkml:trace contextRef="#ctx0" brushRef="#br0" timeOffset="60522.06">14482 14587 0,'0'0'16</inkml:trace>
  <inkml:trace contextRef="#ctx0" brushRef="#br0" timeOffset="61111.37">14852 14146 0,'0'124'31,"0"-71"-31,0 53 16,0-36-16,0 18 15,0 106 1,0-141 0,18-17-1,-18 69 1</inkml:trace>
  <inkml:trace contextRef="#ctx0" brushRef="#br0" timeOffset="62290.02">15117 14199 0,'0'53'31,"35"88"0,-35-88-31,17-17 0,1 122 31,17-70-15,1-17 0,-1-36-16,-17 1 15,-1-19 1,18 18-1,-17-35 32,53 0-15,-54 0-32,1-17 0,-18-1 15,35-70 16,-35 70-15,0-52 0,0-18 15,0 70-31,0-17 0,0-18 16,0 0-1,0 35-15,0-17 16,0 0-1,-17-1 1,-1 1 0,-35-18 15,-88 18 0,123 0 0,-52 70 16,52-17-31,0-1 0,-17 18 46,18-35-46,-1 0-1,0 18 1</inkml:trace>
  <inkml:trace contextRef="#ctx0" brushRef="#br0" timeOffset="65739.23">16404 13035 0,'0'18'78,"0"141"-47,0-124-31,0 18 16,0 158 15,0-175-31,18-1 16,-18 18-16,0 0 15,0-18 17,0-17-17,0-1 1</inkml:trace>
  <inkml:trace contextRef="#ctx0" brushRef="#br0" timeOffset="66248.39">16175 13370 0,'0'0'0,"35"0"15,0 0-15,1 0 16,52 0 0,-35 0-16,0 0 15,17 0 1,-17 0-16,71-17 31,-71-1-31,-36 18 31</inkml:trace>
  <inkml:trace contextRef="#ctx0" brushRef="#br0" timeOffset="90619.23">21220 14111 0</inkml:trace>
  <inkml:trace contextRef="#ctx0" brushRef="#br0" timeOffset="114899.99">21696 4427 0,'17'0'16,"-17"18"15</inkml:trace>
  <inkml:trace contextRef="#ctx0" brushRef="#br0" timeOffset="116378.96">21978 5362 0,'0'106'32,"194"335"-1,-159-318-15,-17-87-1,0-1-15,-1 0 0,-17-70 141,-70-247-110,52 229-31,0-35 16,1 35-16,17 35 15,0-35 1,0 36 0,159 193 109,-18-17-79,-124-142-14,1-17-32,0 0 31,-1 0 0,18-17-15,1-1-16,17-158 47,-53 140-47,17-52 0,1 18 15,0 17 1,-18 0 0,0 18-1,0 17 1</inkml:trace>
  <inkml:trace contextRef="#ctx0" brushRef="#br0" timeOffset="117012.73">23089 5168 0,'0'18'32,"0"141"-17,0 88 17,-17-36-17,-1-105 1,0-35 15</inkml:trace>
  <inkml:trace contextRef="#ctx0" brushRef="#br0" timeOffset="117347.87">22948 5715 0</inkml:trace>
  <inkml:trace contextRef="#ctx0" brushRef="#br0" timeOffset="117706.83">23319 5944 0,'0'0'0</inkml:trace>
  <inkml:trace contextRef="#ctx0" brushRef="#br0" timeOffset="118145.81">23460 5274 0,'0'18'32,"0"158"-1,0 18-15,17-106-16,19-17 15,17 88 16,-53-142 48</inkml:trace>
  <inkml:trace contextRef="#ctx0" brushRef="#br0" timeOffset="118651.95">23707 5239 0,'35'123'31,"-35"-70"-31,35 53 16,53 159 0,-17-213-1,-53-16-15,52 34 31,-70-52-31,18-18 16,52 0 0,1-53-1,-53-18 1,17 1-16,-18-124 31,-17 35-15,0 71-16,-35-18 15,-88-35 1,70 141 0,18 0-1,-71 0 1,17 0-16,-140 88 16</inkml:trace>
  <inkml:trace contextRef="#ctx0" brushRef="#br0" timeOffset="133292.46">18380 5644 0,'0'-17'31,"-53"-1"-15,35 18-16,1 0 15,-19 0 1,-70 0 0,71 0-16,-35 35 31,17 1 0,0-1-15,0 18-1,35-18 1,-17 0-16,0 1 16,-18 122-1,35-122 1,0 17-16,18-18 15,-52 212 17,52-212-17,0 0 1,0 36 0,0-18 15,0 0-16,0-18-15,0 18 16,35 35 0,-18-52-16,-17-19 15,0 18 1,0 1-16,36 34 16,-19-17-1,1-18 1,0 36-1,-1-53 1,1-1-16,35 36 16,-18-18-1,0 1-15,71 17 16,-53-36 0,53 36-1,-18-35-15,-53 0 16,142-1 15,-36 1-15,-53-1-1,-35-17 1,-35 0 0,-1 0-1,36 0 1,-17-17-1,69-1 1,-69-17 0,17 17-1,141-70 17,-159 88-17,71-53 16,-89 35 1,-17 1-17,0-1-15,0 1 16,0-54 0,0 36-16,0-18 15,0 35 1,-53-141 15,36 124-15,17 0-1,-18-124 17,-35 71-1,53 17-16,-17 36-15,17-35 32,-36-36-1,36 88-31,-17-17 16,17-18-1,-18 35-15,18-17 16,-18 0-1,-17-36 17,-35-17-1,-19 0 0,19 17 0,-18 36 1,17 17-1,36 1-31,17 17 0,-52-18 31,-124-17 0,158 35-31,-105 0 32,-35 0-1,123 0-15,0 0-1,18 0 1</inkml:trace>
  <inkml:trace contextRef="#ctx0" brushRef="#br0" timeOffset="134681.9">22789 5574 0,'18'0'78,"0"0"-62,35 0 15,-36 0-31</inkml:trace>
  <inkml:trace contextRef="#ctx0" brushRef="#br0" timeOffset="135174.24">23266 5856 0,'35'0'31</inkml:trace>
  <inkml:trace contextRef="#ctx0" brushRef="#br0" timeOffset="140255.53">7708 4269 0,'141'0'16,"424"0"-1,-195 0 1,389 53-1,-654-53 1,54 0 0,-71 0-16,-52 0 15,-1 0-15,282 0 32,-140 0-32,-1 0 0,18 0 15,18 0 1,35 0-16,141 0 15,-106 0 1,-176 0 0,264 0 15,-123 0-15,265 0 15,-195 0 0,-52 0 0,229 0 1,-353 0-32,159 0 31,106 0 0,-301 0-31,213 0 31,123 0 1,53 52-1,-159 19 0,-229-71-31,-18 18 0,-53-18 16,106 17-1,-105-17 1,87 0 0,0 36-1,19-36 1,-89 17-16,35 18 15,88-17 17,-123-18-32,0 18 0,106-1 31,-106 1-15,-36 0-1,1-1-15,17 1 16,18 0-1,-35-1-15,88 18 32,-18 18-1,70 36 0,1 16 0,-88-52 1,123 36-1,-53-1 0,-53-53 0,-88-17-31,18-1 16,105 54 0,-87-54-16,16 19 15,19 17 1,-53-36 15,-1 19-15,19 17-1,-1 17 1,-18-17 0,1-35-16,0 35 15,-1-18-15,1 0 16,17 71 15,-17-71-31,17 36 31,-35-36 1,0-17-32,0-1 15,18 1 1,-18 53 0,17-19-1,1 54 1,-18-53-1,0 0 17,18-35-32,-18 17 31,0 18 0,17 0-15,-17-18-16,0 0 15,0 36 1,0-36 0,18 36-1,-18-36 1,0 18 0,0-35-1,0 52 1,0-35-1,0 18 1,0 18 0,0-1 15,0-52-15,-18 0-16,18-1 15,-35 72 16,35-72-31,-18 19 16,1 16 0,17-34-1,-18 35 1,1-18 0,-19 53-1,19-52 1,-19 34-1,36-52 1,-17 17 0,17 0-16,-18-17 15,0 17 1,18-17-16,-17 0 0,-1-1 16,18 19-16,-17-1 15,-1 18 1,0-18-1,1-17 1,-1 35 0,18-36-16,-18 36 15,1 0 1,-19 0 0,19 18-1,-1-54 1,-35 54-1,36-54 1,-36 72 0,53-72-1,-36 1 1,19 0-16,-1-1 16,-52 54 15,34-71-31,1 35 15,-53 0 1,53-35-16,-54 18 31,-69 52 1,122-70-32,-228 53 31,-18 0 0,193-53-15,36 18-1,-17-18 1,-265 35 15,194-35-31,-195 53 16,195-35-1,-17 17-15,16-17 16,1-1 0,-17 1-1,52 17-15,18-35 16,-159 36 0,88-36-16,18 35 15,-36-18-15,-17 19 16,-158 17-1,-19 0 1,18-53 0,212 0-1,-388 17 17,406-17-17,-142 0 1,159 0-16,0 0 15,-35 0-15,-229 0 32,88 0-17,105 0-15,1 0 16,-212 0 0,194-17-16,53-19 15,-124 36 1,-264 0 15,-124 0 0,336 0-15,70 0 0,141 0-16,-176 0 31,158 0-16,71 0 1,-141 0 0,36 0-1,34 0 17,89 0-32,17 0 15,-17-17-15,-18 17 16,-176 0-1,158 0 1,-17 0-16,70 0 16,-87 0-1,-107 0 17,177 0-32,-1 0 31,19-18 0,17 0-15,0-87-16,105-19 15,54-70-15</inkml:trace>
  <inkml:trace contextRef="#ctx0" brushRef="#br0" timeOffset="141583.16">14693 2452 0,'0'0'0,"18"106"16,-1 52-16,-17-52 15,71 282 17,-53-282-17,-18 123 17,0-282 93,-71-335-94,53 300-31,1-123 31,17 140-15,0-52-1,17 105 17,1 0 30,388 283-31,-283-142-31,318 230 16,-370-300 0,-18 18-1,0-54 1,0-52 93,-53-494-78,0 352-31,0 36 16,0-88 0,0 194 15</inkml:trace>
  <inkml:trace contextRef="#ctx0" brushRef="#br0" timeOffset="142133.59">16863 1870 0,'0'35'31,"0"71"-31,0 35 16,-106 370 15,53-352-31,18 18 0,-18-19 16,18-69-16,-18 34 15,-36 177 17,89-230-1</inkml:trace>
  <inkml:trace contextRef="#ctx0" brushRef="#br0" timeOffset="142549.93">17074 2893 0,'0'335'63,"36"-229"-48,-19-36-15,1 18 16,0 36 15,-18-89-31,0 1 0,17-1 47,1-18-31,0-17-16</inkml:trace>
  <inkml:trace contextRef="#ctx0" brushRef="#br0" timeOffset="143163.37">17462 2999 0,'53'123'31,"18"177"0,-36-159-15,1-17 0,-19-89-1,54 53 1,-54-70 0,54-18 15,35-71-16,-53-17 1,52-141 0,-52 123-16,-53 53 15,0-18 1,0-17 0,0 53-16,0 0 15,-17 17-15,-19 0 16,-16 18-1,-354 0 17,300 0-1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16:43:13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17868 7602 0,'0'18'47,"0"17"-31,18 1-16,-1 34 15,19 36 1,-36-71-16,17 36 16,-17-18 15,0-36-16,0 1 142,18 17-126,0-35 47,-18-17-62,0-230 15,0 106-15,0 35-1,0 35-15,0-88 47,0 142-31,0-1 46,105 106-31,-69-52-31,17 17 32,-18-1-17,-17-16-15,-1-1 16,19 36 0,16 17 15,-34-53-31,0 18 15,-1-18 1,19-52 172,-1-195-157,-35 159-31,18-35 0,-18 53 15,0-107 1,35 89 0,-35 1-1,0-1 17</inkml:trace>
  <inkml:trace contextRef="#ctx0" brushRef="#br0" timeOffset="1005.66">18821 7479 0,'0'106'109,"-89"105"-78,-34 72 1,88-125-17,35-87 1,-18-1-16,18 19 16,-18-36-1,18-1 1,0-34-1,0 0 17</inkml:trace>
  <inkml:trace contextRef="#ctx0" brushRef="#br0" timeOffset="1492.71">18521 7849 0,'17'-17'47</inkml:trace>
  <inkml:trace contextRef="#ctx0" brushRef="#br0" timeOffset="1800.52">18768 8184 0,'17'0'31</inkml:trace>
  <inkml:trace contextRef="#ctx0" brushRef="#br0" timeOffset="2590.6">19085 7743 0,'0'53'47,"0"-35"-31,0 158 15,18-158-15,-18 17-16,0-17 15,0 0 95</inkml:trace>
  <inkml:trace contextRef="#ctx0" brushRef="#br0" timeOffset="3945.65">19226 7743 0,'18'18'109,"0"88"-78,-1-71-31,-17-17 16,18 17-16,0-17 16,-1 17-1,18-17 1,-17-1-1,0 1 1,70-18 15,-53 0-15,-17-18 0,-18 1-1,0-72 1,0 54-1,0-35 17,0 34-17,-18 19-15,18-1 16,-53-52 0,36 70-1,-1-18 1,0 18 15,1 0-15,-1 0-1,0 0 1</inkml:trace>
  <inkml:trace contextRef="#ctx0" brushRef="#br0" timeOffset="8219.92">8255 5098 0,'0'0'0,"71"-36"0,17 36 16,265 0 15,-71 0-15,-176 0-16,-18 0 15,-35-17-15,-18 17 0,0-18 16,1 18-1,16-18-15,19 18 16,158 0 0,-35-17-1,-53-1 1,-123 18 0,17 0-16,36-17 15,-53 17-15,17-18 16,0 18-1,53 0-15,-35-18 16,88 1 0,-88 17-16,0 0 15,35-36-15,36 36 32,-54 0-32,142 0 15,-177-17 1,1 17-1,-1-18-15,0 18 16,0 0 0,36 0-16,-36-18 15,89 1 1,-1-1 0,-52 18-1,-54 0-15,230 0 31,-106 0-15,-35 0 0,88 0-1,-123 0 1,246-35 0,-211 35-1,53-53 1,194 18-1,-283 35 1,89 0 0,-106 0-1,141 0 1,-88 17 0,-18 1-16,0-18 15,0 18 1,-17 17-1,0-35 1,-19 0 0,125 35-1,-107-35-15,124 53 32,-123-18-17,52 1 1,-87-19-1,34 19 1,-17-19 0,-18 1-1,54 17 1,-54-17-16,18-1 16,70 19-1,-34-19 1,-19 19-1,-52-36 1,105 52 0,-88-34-1,124 35 1,-124-35 0,18-1-16,-35 1 31,0-18 16,70 18-16,-70-1-15,-1 1-16,18-1 15,18 19 1,-35-36-1,53 35 1,-19 0 0,-16 1-16,-1-19 15,88 89 17,-52-18-17,-53-88 1,17 18-16,18 35 15,-18-18 1,-35-17-16,35 17 16,1 18-1,-19-35 1,19 52 0,-19 1-1,1-36 1,35 71-1,-18-53 1,-35 0 0,35 52-1,-17-69 1,-18 87 0,18-52-1,-1 35 16,-17-36 1,0-52-17,0 17-15,0 124 32,0-124-17,-17 0-15,-36 18 16,-18 53-1,36-35-15,17-54 16,-52 54 0,34-36-1,-69 36 1,69-54 0,-34 19-1,-1-19-15,-17 19 16,0 16-1,-18-16 1,-106 70 0,159-89-1,18 1-15,-35-1 16,17 1-16,-159 35 31,89-53-31,52 35 16,-17-17-16,0 0 15,-159 17 17,194-35-17,-35 0-15,-124 18 16,-194-18 15,300 0-31,-88 0 16,-141 35 15,0 0 0,264-35-15,-34 0-16,-195 0 31,53 0-15,-265 0 15,-17 0 0,194 0 1,564-123 77</inkml:trace>
  <inkml:trace contextRef="#ctx0" brushRef="#br0" timeOffset="9792.83">11765 8237 0,'-18'-17'15,"-140"-36"1,105 53-1,0 0 1,-141-35 0,88 35-16,0 0 15,-17-18-15,-18 18 16,0 0-16,-1 0 16,-281-18 15,300 1-16,-107-36 17,160 53-32,-1-18 15,1 0-15,-54 18 16,89-17 0,0 17-1,-1 0-15,-34 0 16,17 0-1,-35 0 1,17 0 0,53 0-16,1 0 15,-54 0 1,-17 0 0,35 0-16,0 0 15,0 0-15,36 0 16,-1-18 31</inkml:trace>
  <inkml:trace contextRef="#ctx0" brushRef="#br0" timeOffset="11718.41">15910 4780 0,'0'0'0,"0"35"15,36 54 1,-36-72 0,0 1-16,0 0 15,17 34 1,1-16-16,-18-1 16,17 0-16,-17-70 250,0 0-235,0 17-15,0-17 16,0-36-1,0 36-15,36-18 47,-19 53-15,36-18-17,-17 18 16,69 0 1,-52 0-32,0 36 15,124 105 17,-142-106-32,-17-17 15,17 17 1,-70-141 124,17 53-124,-53-106 0,54 71 15,17 71-31</inkml:trace>
  <inkml:trace contextRef="#ctx0" brushRef="#br0" timeOffset="12518.96">16880 4639 0,'0'53'46,"-17"17"-30,17 36 0,-18 35-1,-17-35 1,17 35 15,1-70-15,17-36 15</inkml:trace>
  <inkml:trace contextRef="#ctx0" brushRef="#br0" timeOffset="13014.57">16880 5151 0,'36'17'62,"-1"89"-31,-35-71-31,0-17 16,0 0 0,0-1-1</inkml:trace>
  <inkml:trace contextRef="#ctx0" brushRef="#br0" timeOffset="13825.55">17004 5168 0,'18'-17'31,"-1"17"-31,1 0 16,35 70-1,-18 36 1,0-71 0,-17 18 15,0-35-31,-1-1 16,18-17 30,1-53-30,-36 18-16,0-18 16,0-53-1,0 89 1,0-36 0,0 35-1,-53-35 1,-18 18-1,54 35 1,-1 0 15,0 0-15,1 0 0,-19 0-1,19 18 79,-1-1-94</inkml:trace>
  <inkml:trace contextRef="#ctx0" brushRef="#br0" timeOffset="15791.95">14799 7444 0,'0'17'63,"18"142"-32,-18-88-31,0-36 0,0 0 15,0 18 1,0-18 0,0-52 124,0-19-140,0-17 0,0-70 32,0 70-32,0 0 0,0 36 15,0-19 1,35 36 62,0 0-62,36 0-1,-36 18 1,18 17-16,-18 0 15,71 89 1,-88-89 0,-1-17 15,1-1 16,-18-87-16,0 17-15,0-35-16,0-36 15,0 71 1,0-17 0,0 52-1</inkml:trace>
  <inkml:trace contextRef="#ctx0" brushRef="#br0" timeOffset="16551.77">15575 7391 0,'0'35'47,"0"-17"-32,-35 105 1,35-88 0,-18 54-1,1-19 1,-1 18-1,18 0 1,-18-52 0,18-19 15,0-34 78</inkml:trace>
  <inkml:trace contextRef="#ctx0" brushRef="#br0" timeOffset="16825.23">15434 7602 0,'0'-17'46</inkml:trace>
  <inkml:trace contextRef="#ctx0" brushRef="#br0" timeOffset="17406">15734 7726 0,'18'53'62,"17"35"-46,-35-53 15,17-17 0</inkml:trace>
  <inkml:trace contextRef="#ctx0" brushRef="#br0" timeOffset="17935.82">15910 7567 0,'36'71'31,"69"158"0,-87-194-31,17 18 16,18 0-1,-18-35 1,-17-18 0,17 0-1,18-194 17,-53 105-32,0 19 15,0 17 1,-35-53-1,17 89 1,1-19 0,-36 19-16,18 17 15,-18 0-15</inkml:trace>
  <inkml:trace contextRef="#ctx0" brushRef="#br0" timeOffset="21239.99">8167 5309 0,'88'-17'31,"247"17"-16,-123 0 1,141-53 15,-283 53-31,-17-18 16,-18 18-16,36-18 16,-18 1-1,-18-1-15,106 18 16,106-35 15,-176 35-31,-18-18 16,52-17 15,-69 35-31,-1-18 0,-17 18 16,52-17-1,36-19 1,-18 36-16,142-17 31,-160 17-31,18-18 16,-52 1-1,-1 17-15,0 0 16,53 0 0,-17 0-16,-1 0 15,142 0 1,-159 0-1,35 0 1,-53 0 0,-17 0-16,35 0 15,88 35 17,-88-35-17,141 35 16,-106-35-15,124 35 15,-124-17-15,-17-18 0,-54 0-1,1 0 1,0 0-16,-1 0 15,107 0 1,-36 0-16,53 0 31,-106 0-15,36 0 0,-18 0 15,-18 0-16,124 0 17,-106 0-17,0 18 17,-18-18-17,35 0-15,-34 17 0,17 1 16,0 17-1,-36-35 1,36 35 0,-35-17-1,-1 0 1,1 17 15,53 36-15,-54-54-1,-17 1-15,0-1 16,0 1 0,0 0-1,0 17-15,18 0 16,-18 1-16,0-1 16,0 18-1,0 17 1,0 1 15,-18-18-15,1 17-1,17-34 1,-36 69 15,19-87-31,17 17 16,-18 36 15,18-53-15,0-1-16,0 1 0,0 88 47,0-71-32,0 36 1,0-54-1,0 1-15,0 17 16,0 18-16,0-18 16,-18 71-1,18-71 1,0 36 0,0 0-1,0 34 16,-17-34-15,-1-18 0,18 17-1,-18 1-15,1-36 16,-1 18 0,1 88-1,-19-70-15,36-36 16,-53 36-1,18-18 1,0-18 0,17-18-1,-123 89 17,71-88-17,-54 0 1,36-18-16,-18 0 15,53 0 1,-70 0 0,-18 0-1,-177 0 17,53 35-1,142 0-31,-18-35 15,-106 0 1,141 0-16,0 0 16,0 0-1,89 0 1,-71 0 0,-71 18-1,71-18 1,-18 0-16,-71 17 31,160-17-15,-19 18-1,-69 0 17,69-1-17,-105 1 1,-106 0-1,177-1 1,-18-17 0,70 0 31,-17 0-32,-177 0 1,124 0-1,35 0-15,18 0 0,17 0 16,89-88 78</inkml:trace>
  <inkml:trace contextRef="#ctx0" brushRef="#br0" timeOffset="24066.17">13899 4974 0,'36'-17'31,"34"193"1,-70-158-32,0 17 15,0 0-15,0-17 16,18 52 15,-18-87 63,0-1-78,0-17-1,0-18 1,0 0 15,0 35-15,18 1 77,70 52-46,-71-17-47,19 17 32,-19 0-17,1-17 1,0 17-1,-18-141 126,0 0-94,0 89-16</inkml:trace>
  <inkml:trace contextRef="#ctx0" brushRef="#br0" timeOffset="24906.35">14499 5045 0,'-17'53'63,"-1"105"-32,0-122-15,1 34-1,17-52-15,-18-1 16,18 1 0,0 53 15,0-54-16</inkml:trace>
  <inkml:trace contextRef="#ctx0" brushRef="#br0" timeOffset="25454.66">14499 5380 0,'0'35'140,"0"18"-108,18-35-32</inkml:trace>
  <inkml:trace contextRef="#ctx0" brushRef="#br0" timeOffset="26182.72">14570 5274 0,'17'0'63,"19"71"-47,-19-19-1,1 19 16,0-53-31,-1-1 47,1-17-31,-1 0 0,1-17-16,-18-54 15,0 1 1,-18 34-1,18 19-15,-17-19 16,-1 19 0,1-36-1,-1 53-15,-17-18 47,-36 18-16</inkml:trace>
  <inkml:trace contextRef="#ctx0" brushRef="#br0" timeOffset="28657.44">11483 7267 0,'0'-17'47,"35"17"-16,-17 35-15,-1 18-16,-17-36 15,0 19-15,18-1 32,0-17-17,-18-89 157,-36-88-141,36 142-15,0-36 0,0 35-1,0-17 1,0 17-16,0 1 15,0-1 17,142 36 15,52 158-16,-106-106 0,-71-52 78,-17-212-77,0 124-32,-35-72 31,35 125-31,0-1 16</inkml:trace>
  <inkml:trace contextRef="#ctx0" brushRef="#br0" timeOffset="29359.42">12259 6897 0,'-18'88'63,"-52"88"-32,52-123-31,-17 0 0,-53 159 31,70-159-31,-35 70 31,36-87-15,-1-1 0,18-18 46,0 1-15,18 0-16,-1-18-31,1 0 0</inkml:trace>
  <inkml:trace contextRef="#ctx0" brushRef="#br0" timeOffset="29830.66">12259 7338 0,'35'0'31,"18"229"0,-18-105-15,-17-89 0,-18-18-1</inkml:trace>
  <inkml:trace contextRef="#ctx0" brushRef="#br0" timeOffset="30372.12">12435 7426 0,'18'-18'31,"88"177"1,70 35-1,-158-194 0,70 0 0,-53-18-31,-35 1 0,0-18 16,0-142 15,0 124-31,-17-17 16,-71-19 15,17 54 0,-52 35 1,70 0-1,35 0 0,0 0-31</inkml:trace>
  <inkml:trace contextRef="#ctx0" brushRef="#br0" timeOffset="33153.21">7867 5539 0,'0'0'15,"35"0"-15,0 0 0,36 0 31,35 0-15,-18 0-16,177 0 31,-177 0-15,-71 0-16,1 0 16,0 0-16,52-36 15,160 1 16,-89 17-15,-88 18 0,-18-17-16,18 17 15,-18 0 1,0-18-16,36 0 16,0 18 15,-1 0-16,124 0 1,-159 0 0,18 0-1,-35 0-15,52 0 78,72 0-46,-107 0-17,0 0 1,0 0 0,71 18-1,-88-18 1,17 18 31,159 17-16,-176-17-31,17-1 16,18 19 30,53 69-14,-71-52-1,0 71 0,-17-89-15,0 53-1,-18 0-15,0-52 16,0 17-16,0-18 16,0 18-1,0 53 17,0-71-17,0-17-15,0 52 47,0 54-16,0-54-15,0 54 15,0-89-31,0 0 16,-53 142 15,53-142-15,-35 88 15,17-87-31,18-19 16,-18 19-1,18-1-15,-17-18 16,-72 89 15,72-70-31,-1-1 16,-52 35-1,34-52 1,-17 0-16,-35 17 16,-71-35 15,71 0-31,-18 0 0,1 0 15,-142 0 1,176 0 0,36 0-16,0 0 15,-36 0 1,36 0 0,-195 0 15,142 0-31,18 0 15,34 0 17,19 0 15,-89 0-32,35 0-15,-35-35 31,89 35-15,-71 0 15,70 0-31,-17-18 16,52-35 46,707-106-46</inkml:trace>
  <inkml:trace contextRef="#ctx0" brushRef="#br0" timeOffset="34392.01">10866 5609 0,'17'0'47,"1"177"-16,-18-142-31,0-18 0,17 1 16,-17 0-16,0-36 141,0-35-141,0 18 0,0-36 15,0 18 1,0 36-16,0-18 15,0 17 1,0 0 31,89 36-16,16 88-15,-52-53-1,-35-53-15,0 17 47,-18-87 47,0 34-78,0-16-16,0 16 15,0 1-15,0 17 16,0 1 15</inkml:trace>
  <inkml:trace contextRef="#ctx0" brushRef="#br0" timeOffset="35064.68">11395 5362 0,'-18'141'63,"0"-70"-48,1-1-15,-1-17 16,1 36-1,17-37-15,-18-16 16,0-1-16,18-17 16,0-1-16,0 1 93,0 0-61</inkml:trace>
  <inkml:trace contextRef="#ctx0" brushRef="#br0" timeOffset="35609.06">11395 5644 0,'35'-17'63,"-17"34"-47,-18 19-16,0-19 15,17 54 1,-17-1 15</inkml:trace>
  <inkml:trace contextRef="#ctx0" brushRef="#br0" timeOffset="36157.15">11518 5627 0,'18'106'47,"52"52"0,-52-158 0,0 0-16,-18-53-31,0-70 15,0 52 1,0 36 0,-36-35-1,19 52 1,-19 0-16,19 18 62,-36 53-46</inkml:trace>
  <inkml:trace contextRef="#ctx0" brushRef="#br0" timeOffset="38344.25">8537 7091 0,'-17'0'32,"17"159"-1,17-71-15,-17-53-1,0 18-15,18 0 31,-18-71 48,0-35-64,0 18-15,0-18 16,0-141 15,0 124-15,35 34-1,18 36 32,0 18-31,-18 17-1,36 89 1,-36-89-16,-17 18 16,-1-36-1,1 1 17,0-18-1,-1 0-16,-17-194 1,0 124 0,0-36-1,0 88 1,36-35 15</inkml:trace>
  <inkml:trace contextRef="#ctx0" brushRef="#br0" timeOffset="38875.25">9402 6667 0,'-36'142'31,"36"-89"-15,-106 158 0,89-123-16,-36 1 15,35-19-15,-17 18 16,-18 18 0,35-71-16,1 18 15,-1-35 1</inkml:trace>
  <inkml:trace contextRef="#ctx0" brushRef="#br0" timeOffset="39097.53">9066 7161 0,'18'-17'78,"17"-1"-63,-17 18 32</inkml:trace>
  <inkml:trace contextRef="#ctx0" brushRef="#br0" timeOffset="39328.11">9402 7197 0,'0'0'0</inkml:trace>
  <inkml:trace contextRef="#ctx0" brushRef="#br0" timeOffset="39761.43">9684 7108 0,'0'0'0,"0"212"15,0-124 1,0-17-16,0-18 16,0-18-16,0 18 15,0 0 1,0-35 0,0-1-16</inkml:trace>
  <inkml:trace contextRef="#ctx0" brushRef="#br0" timeOffset="40169.31">9790 7355 0,'0'0'0,"70"18"15,18 70 1,-17 0-16,-1 18 16,72 88-1,-125-176 1,1 0 15,52-195 0,-70 71-15,0-35 0,0-123-1,-17 193 1,-19 36-1,1 0-15,-71-1 16,18 19-16,-53 17 16,0 0-16</inkml:trace>
  <inkml:trace contextRef="#ctx0" brushRef="#br0" timeOffset="42280.18">7197 5909 0,'0'0'0,"-18"35"0,0 1 16,1 34-1,17-35-15,-18 1 16,18 17 0,0-18-16,0 141 31,53-105-16,0-18 1,-35-36-16,70 1 31,53-18 1,-35-88-1,-106 17-16,0 36 1,0-88 0,-18 87-1,0-34 1,1 34 0,-107-105-1,54 106 1,34 35 15,19 0-15,-18 0-1,-1 53 17,19-35-1</inkml:trace>
  <inkml:trace contextRef="#ctx0" brushRef="#br0" timeOffset="61538.06">17392 12400 0,'0'0'0,"0"53"16,35 123-1,-35-105-15,0 17 16,0 18-16,18 106 16,17 35 15,-17-159-16,-1 18 17,1-89-17,17 160 17,-17-54-17,-18 18 16,0-70-31,18-36 16,-18 124 0,0-71-1,0-17 1,-18-36 0,-17 0-16,17-17 15,-53 17-15,19-35 16,-19 0-16,18 0 15,18 0-15,0 0 16,-1 0 0,1 0-1,0-35 17,17 17-17,18-17 32,18 17-16,-1 1 1,1-1-1,0-123 0,-1 70-15</inkml:trace>
  <inkml:trace contextRef="#ctx0" brushRef="#br0" timeOffset="62207.21">17251 13282 0,'17'-18'47,"89"1"-31,-35-1-1,-36 18-15,18 0 16,53-35-1,-36 17-15,-52 18 16</inkml:trace>
  <inkml:trace contextRef="#ctx0" brushRef="#br0" timeOffset="62703.68">17780 12841 0,'0'35'63,"0"36"-48,0 35 1,35 70 0,-17-52 15,0-107 47</inkml:trace>
  <inkml:trace contextRef="#ctx0" brushRef="#br0" timeOffset="63738.68">17851 12965 0,'0'105'47,"0"-34"-32,17-36 1,-17 1 0,18-1-16,-18-18 0,53 54 47,-36-53-32,1-1 16,0-17 1,-1 0-17,1-17 1,-18-72 0,0 1-1,0-18 1,0 36-1,0 35 1,0-1 0,18 54 62,87 388-47,-16-230 0,16-70 1,-87-106-32,17 0 0,36 0 15,17-106-15,-35-70 16</inkml:trace>
  <inkml:trace contextRef="#ctx0" brushRef="#br0" timeOffset="65878.87">18521 12806 0,'35'17'16,"-17"54"0,-1 0-16,19 87 15,-19 1 17,1-106-32,0 18 0,-18-54 31,-71-193 94,0-124-94,71 229-31,0 18 16,0 18-16,0 18 15,53-72 17,177 72-1,-195 17-31,-17 0 31,17 0 0,0 35-15,71 212 0,-88-194-1,-1 0-15,19 53 16,-1-53-1,-18-53 95</inkml:trace>
  <inkml:trace contextRef="#ctx0" brushRef="#br0" timeOffset="66486.89">19614 11342 0,'0'17'0,"0"19"15,-88 228 1,88-158-16,-17 18 15,-1 52 1,-17 265 0,35-124-1,0 1 1,0-177-16,0-35 16,35 158-1,53 89 16,-17-194-15,-54-124 0,19 1-1,-19-19 1,36-17 15,0-53-15</inkml:trace>
  <inkml:trace contextRef="#ctx0" brushRef="#br0" timeOffset="67825.86">19844 12153 0,'0'0'0,"17"177"31,1-72-15,0 54-1,-1-88-15,-17 87 31,18-87-15,-18-53 0,0-54 109,-18-34-110,-70-318 17,88 229-17,0 141 1,0 1 15,0-19-31,18 36 47,-1 0-31,19 0 15,69 142-16,-87-107-15,53 35 16,-36-17-16,18 71 16,-18-71-1,-35-36 1,18 1 93,17-36-93,-35-17-16,18-159 16,-18 18-1,0 87-15,0 37 16,0-1-16,0 35 15,0 0 1</inkml:trace>
  <inkml:trace contextRef="#ctx0" brushRef="#br0" timeOffset="68498.58">20955 11659 0,'0'36'32,"-18"105"-17,1-53-15,-54 106 16,-35 212 15,71-301-15,-18 37-1,35-54-15,1 0 32,-36 71-17,18 17 16,35-158-15,-18 17-16,18 0 31</inkml:trace>
  <inkml:trace contextRef="#ctx0" brushRef="#br0" timeOffset="69000.19">20884 12612 0,'0'70'47,"36"142"-32,-19-106-15,19 141 31,-36-177-15,17-52 0</inkml:trace>
  <inkml:trace contextRef="#ctx0" brushRef="#br0" timeOffset="69592.11">21061 12612 0,'35'35'31,"0"230"0,-35-212-15,141 299 15,-88-316-31,-53-19 16,18-17-1,17 0 32,18-141-31,-53 88-16,36-35 15,-36 35 1,0 0-16,0-70 16,0 105-1,-18-17 1,-35-18-1,18 35-15,-106 1 16,105-1 0,1 18-16,-18 0 15</inkml:trace>
  <inkml:trace contextRef="#ctx0" brushRef="#br0" timeOffset="70170">21396 11148 0,'0'0'0,"159"123"0,141 142 31,-230-142-31,71 71 0,-70-70 16,-18-1-16,88 159 16,-88-52-1,0-71 1,-53-89-16,17 36 15,-17 176 1,0-211 0,0 17-1,0-18-15,0-17 32,0-35-1,-17-36 16,-1-52-32</inkml:trace>
  <inkml:trace contextRef="#ctx0" brushRef="#br0" timeOffset="70544.75">22666 12030 0</inkml:trace>
  <inkml:trace contextRef="#ctx0" brushRef="#br0" timeOffset="70843.19">22860 12435 0,'0'0'0,"71"53"16,-36 36-16,18-1 15,0 18-15,-18 123 32,-17-53-17,-18-140-15,0-1 32,-18-18-17</inkml:trace>
  <inkml:trace contextRef="#ctx0" brushRef="#br0" timeOffset="77606.62">11465 12471 0,'0'35'62,"0"36"-46,0 34-16,0 19 16,0 405-1,0-388 1,36 71-16,-1-18 15,-18-18 1,19 1-16,-36-19 0,17-17 16,19 406 15,-36-265-15,0-140-16,17 52 15,-17 158 1,0 1-1,0-212 1,0-35-16,0 0 16,0 17-16,0-70 15,0 106 1,0-71 0,18-35-16,17 53 31,195-88 63,863-89-63,-775 18-16,-71 53-15,0 0 16,-1 0-16,654-53 31,-688 53-15,70 0 0,741 0-1,-847 0 1,1 0-1,-71 0-15,246 0 32,-228 0-32,229 0 15,-177 0 1,212 0 0,0 0-1,-35 0 1,35 0-1,71 0 1,34 0 0,37 0-1,-283 0 1,246 0 0,-281 0-16,264-17 15,-17-54 1,-124 53-1,-53 1 1,-158-18-16,-18 17 16,17 0-1,-105 1 1,-1-1 31,19 0-32,122-88 17,-34 71-17,35-18 17,-142 0 30,-17 36-46,0-107-1,-17 71 1,-1-35-16,-35-88 16,18 35 15,17 88-31,-35-124 31,53 142-31,0-35 0,-17-54 31,17 89-15,-18-36 0,0 1-1,18 34-15,-35-34 16,17 35-1,1-18 1,17 0 0,-35-53-1,17 18 1,-17 17 0,35 53-1,-18-34-15,18 34 16,-18-35-1,18 18 1,-53-159 15,36 123-31,-1 36 16,-35-89 15,36 71-31,17 36 16,-106-248 15,35 107 0,-17-37 1,53 90-17,-36-36 16,54 88-15,-54-106 15,71 124-31,-18-1 16,-70-105 15,53 71-15,-18-1-1,18 18-15,-36-35 32,-35-53-1,71 88-31,0 18 16,17 17-1,-17-17-15,17-1 16,-88-87 15,71 70-15,-53-70 15,88 87-31,-18-52 31,-35 53-31,-35-142 31,53 72-15,17 34-16,-17 18 16,17 18-16,1-53 15,-19-53 1,1-1 0,0 19 15,35 88-31,-18-18 0,-17-35 31,0-18-15,17 71-16,0-89 15,18 89 1,-17-1-16,-1-52 16,18 71-16,-18-54 15,1 36 1,-1-18-1,0 35-15,1-35 32,17 18-17,-18-18-15,1 36 32,-19-36-1,-34 0 0,34 53-15,1 0-16,-265-18 31,194 18-15,54 0-16,-266 0 31,71 71-16,177-54 1,-283 54 0,88 17 15,195-70-31,-19-1 16,1 36-16,18-35 15,-336 88 16,-17-36 1,35 54-1,-89-18 0,283-36-15,89-52-1,16 17-15,-228 53 32,229-70-32,-142 17 31,-122 53 0,246-88-31,-335 53 31,176-35-15,53 17 0,-52-35-1,17 0 1,106 0 0,-265 0-1,300 0-15,0 0 16,1 0-1,16 18-15,-16-18 0,52 0 16,-230 53 15,178-53-15,-460 88 15,424-88-15,-141 53-1,211-36-15,18-17 16,0 0 0,1 0-16,16 0 15,1 0-15,-18 0 16,-17 0 0,34 0-16,19 0 62,-266 0-31,230 0 1,-105 0 124,-72 0-141,178 0-15,-1 0 16,35 0-16,-17 53 156,17 141-124,18-158-32,-18 17 15,1 35 16,17-71-31,0 19 32,-18 34-1,18-52-31,0 52 16,0 54 30,0-71-30,0 35 0,18 0-1,-1-35 1,-17-18 0,18 1 15,0 17-16,-1-36-15,19 54 16,-36-54 0,17 1-1,1 0 48,-18 35 15,18-18-62,-18 18 15,17 70-16,1-87 1,-18-19-16,0 1 31,0 17 16,0-17-31,17 35-1,-17 0 1,18 70 0,0-88-16,-18 1 15,0-19 1,0 36 0,17-18-16,-17-17 15,0 0 1,18 35-1,-18-36 17,0 19-17</inkml:trace>
  <inkml:trace contextRef="#ctx0" brushRef="#br0" timeOffset="84669.31">564 12083 0,'0'141'94,"0"-88"-79,0 211 16,0-123-15,0-70-16,0-36 16,0 124 31,0-106-32,0-36 1,0-34 156,-17-107-141,17 89-31,-18 35 16,18-18-16,0 1 15,18-54 16,17 54-15,0-19 0,-35 19-16,71-19 15,-1 19 1,-70-1-16,18 18 16,35 0-1,-18 0-15,1-17 47,-19 17-31,36 0 15,-35 0-15,35 35 15,-18 18 0,-17-18-31,-18 0 31,0 71 1,0-88-32,0-1 15,-106 36 16,53-17 1,0-19-17,35-17-15,-70 35 32,35-17-1,36 0-31,-1-18 15,0 0 17,89-36 93</inkml:trace>
  <inkml:trace contextRef="#ctx0" brushRef="#br0" timeOffset="85778.08">1182 12629 0,'17'-17'31,"36"-36"16,18 35-16,35 18-15,-53 0 0,17 0-16,-52 0 15,17 0 16,-17 18-31,-1 0 16,-17-1 0,18 18-16,-18 18 15,0-17 1,0-1-16,0 0 16,0 18 15,0-18-16,-18-35 64,1 0-64,-1-17-15,18-1 16,0-52-1,0 34 1,0-70 0,0 54-1,0 34-15,0-17 32,18 17-1,-1 18-16,19-35 17,-19 35 77</inkml:trace>
  <inkml:trace contextRef="#ctx0" brushRef="#br0" timeOffset="87132.25">1905 12506 0,'0'18'0,"0"-36"0,18 53 31,-18-52 110,0-19-110,0 19-15,0-1 15,0 0-15,0-17-1,-89-18 17,72 53-17,-1 0 17,1 0 61,-1 18-61,18-1-17,0 1 1,0 70-1,0 1 17,18-72-17,17 36 17,0 0-17,-35-35 1,18-1-1,35-17 32,-18 0-31,18 0 0,-18 0 15,18-17 0,-35-1 0,-18 0 1,0-17-1,0 17-31</inkml:trace>
  <inkml:trace contextRef="#ctx0" brushRef="#br0" timeOffset="88558.97">2099 12330 0,'18'17'47,"-18"1"-31,35 17-16,-17 0 0,52 71 31,-70-88-16,18 0-15,-1-1 16,-17 1 0,18-1-1,0 1 1,17-18 62,0-53-47,-35 36-31,0-19 32,0-17-17,0 36-15,0-1 16,0-17-1,-17 35 1,-1-18-16,-17-17 16,17 17-1,-35 1 1,-17 17 15,52 0-15,0 0 15,1 0 16,-19 0-16,54 123 0,70 36 1,-70-124-17,17 0 1,-17-17-16,-1 0 16,19-1-1,-1-17 16,-17 0-15,-1 0-16,36-35 31,-53 17-15,0-52 0,0 17-1,0 18 1,0 17-16,0 0 15,0 54 126,106 105-110,-71-88-31,1-18 16,52 53 0,-88-70 62,0-36-47</inkml:trace>
  <inkml:trace contextRef="#ctx0" brushRef="#br0" timeOffset="89459.72">2434 11853 0,'0'-17'47,"88"105"-32,-52 0-15,-19-53 16,36 89 0,-35-71-1,35 88 1,-18 18 0,-17-71-1,-1-35 63,1-18-62,17 36 0</inkml:trace>
  <inkml:trace contextRef="#ctx0" brushRef="#br0" timeOffset="90266.47">2857 12241 0,'-35'71'63,"18"-53"-47,-19 52-16,1-17 31,35-35-31,-18 17 31,18-17 16,106-36 0,-88 18-32,-18-18-15,35 1 0,-17 17 16,-1 0 0,19 0 15,-19 17-31,19 1 16,-1 17-1,71 71 16,-53-35 1,-53-89 61,0-70-77</inkml:trace>
  <inkml:trace contextRef="#ctx0" brushRef="#br0" timeOffset="90747.43">3140 12259 0,'0'35'63,"17"1"-48,19 34-15,-36-52 16,17 17 0,54 53 15,-71-105 94</inkml:trace>
  <inkml:trace contextRef="#ctx0" brushRef="#br0" timeOffset="91096.23">3052 12030 0</inkml:trace>
  <inkml:trace contextRef="#ctx0" brushRef="#br0" timeOffset="93184.1">3228 12118 0,'0'0'0,"53"35"0,-36 0 16,72 89-1,-54-54 1,0 1 15,-35-36-15,0-70 93,-17 17-93,-19-105 15,36 17 0,0 71-31,0 0 16,0 17 0,0-17-1,0 17 1,0 0 0,18 18-1,35 0 16,-18 0-15,36 71 15,-54-1-15,19 54 0,-1-89-1,0 0 1,-35-17-1,18 0 48,-18-159-32,0 123-15,0-17-1,17 17 79,19 36-78,-1 17-16,-17-17 15,17 17 1,-35-17-16,159 17 31,17 0-31,-70-35 0,-36 0 16,-52-35 15,-18 0-15,0-1-1,0-122 17,-35 122-32,17 19 15,-35-36 1,36 35-16,-72 0 16,19 1-1,35 17 1,-54 0-1,72 0 1,-19 0 0,1 53-1,35-36 1,0 19-16,0-1 16,0 71-1,0-71 1,71 71 15,105 0-15,-17-89 15,-89-17-15,-52 0-1,-18-88 1,0 35-1,0-35 1,0 53-16,0 17 16,0 0-1,-18 1 32,18 87-16,0-34-15,318 387 0,-283-335-1,18 0-15,-18-17 16,-17-1-16,0-17 16,-18 18-1,0-36-15,0 18 16,0-35-16,0 17 15,0 0 1,-141 54 15,-89-89-31,-52 0 16,123 0 15,89 0-31,70-71 31,0 18-15,0 18-16,0-18 16,17 0-16,19 0 15,17 0-15</inkml:trace>
  <inkml:trace contextRef="#ctx0" brushRef="#br0" timeOffset="94449.39">5009 11747 0,'0'53'62,"-17"-17"-46,17-19-16,0 1 31,0 17 0,0 71 16,0-88-47,17 35 31,1-36-15,17 19 15,-17-36-31,0 17 16,35-17-1,-18 0-15,0 0 16,-17 0-16,-1-17 31,19 17-31,-19-18 0,1 0 32,0 18 61,-18-17-77,0-1-16</inkml:trace>
  <inkml:trace contextRef="#ctx0" brushRef="#br0" timeOffset="95304.57">5203 11677 0,'18'141'78,"17"-106"-62,-17 1-16,0-1 15,35 35 17,-36-70-32,18 18 15,-17-18-15,0 0 16,-1 0 15,1 0-15,0 0-16,-18-18 15,0-34 1,0 16 0,0 19-1,0-1-15,0 0 0,0 1 16,-18-19-1,0 1 1,1 17-16,-36 1 16,35 17-16,-17-18 15,17 18 1,-35 0 31,18-17-16,0 17 16,0 17-16,35 18 0,0 36 1,35-18-17</inkml:trace>
  <inkml:trace contextRef="#ctx0" brushRef="#br0" timeOffset="96674.19">5574 11642 0,'0'0'31,"0"-18"-15,18 18-1,-1 18-15,1-1 16,-1 1-16,19 52 15,-19 36 17,1-53-17,-18-17 1,0-1 0,-18-106 171,1 1-171,17 52-1,0-17 1,0 17 0,0 0-1,35-17 16,0 0-15,18 17 15,-18 18 1,-17 18-17,17 0 1,1 34-1,17 72 17,-53-106-17,17 35 17,-17-36-17,18 18-15,-18-17 16,0 0-16,0-1 15,0 1 1,0 0 0,-18-36 124</inkml:trace>
  <inkml:trace contextRef="#ctx0" brushRef="#br0" timeOffset="106787.04">1782 14482 0,'0'35'47,"0"71"-31,0-71-16,0 18 16,-18 17-1,18-52-15,-18 17 16,1 18 15,17-70 157,0-125-157,0 125-31,0-18 15,0-107 17,0 107-32,0-35 15,0 17 1,0 35 0,17-17-1,1-18 16,0 35-31,-1 18 16,36-17 0,-35 17-1,17 0 1,-17 0-16,-1 0 47,19 0-16,-19 0-15,36 0 15,-53 17-31,18 1 0,35 70 31,-36 0 0,1-52-15,-18 34 31,0-52-47,18 35 31,-18-36 47,0 1-62,17 0 78</inkml:trace>
  <inkml:trace contextRef="#ctx0" brushRef="#br0" timeOffset="108609.78">2716 13741 0,'0'53'78,"0"-36"-62,0 1-16,0 35 31,0-18-16,0 53 17,-70 53-1,52-70-15,18-36-1,-17 0-15,17-17 16,-36 88 15,19-71-31,17-17 16,-18 35-1,18-36 17,0 1-17,0 0 1,0-1-1,0 1 1,0 17 15,0-17 1,0 17-32,0 0 15,-18 1 1,18 17 31,0 0-16,0-36-15,-17 1-1,-1 35 1,18-36-1,0 1 1,0 0 0,0-1-1,-18 1 17,18 35-1,0-18 0</inkml:trace>
  <inkml:trace contextRef="#ctx0" brushRef="#br0" timeOffset="109905.53">2822 14393 0,'-17'0'94,"17"53"-63,0-35-31,0 0 16,0 17-16,0 18 31,0 53-15,0-89-1,0 18 1,0 36-1,0-36 1,0-17-16,17 0 16</inkml:trace>
  <inkml:trace contextRef="#ctx0" brushRef="#br0" timeOffset="111351.08">3052 14287 0,'0'18'93,"17"141"-61,-17-141-17,18 105 16,-1-52-15,1-36 0,17 35-1,-17-52 1,0 0 0,17-18 77,35 0-61,-17-18-17,-35 0 1,-18 1-1,0-36 1,0 35-16,0 1 16,0-1-1,0-17-15,0-1 16,0 19 15,0-36-15,-18 35-16,1 1 15,-54-54 17,54 53-17,-36-17 17,0 17-32,17 1 31,19 17 16,-1-18-16,-35 18 0,36 0 32,-1 18-48,18-1 1,0 1 0,0 0-1,0-1 16</inkml:trace>
  <inkml:trace contextRef="#ctx0" brushRef="#br0" timeOffset="112344.97">3475 13988 0,'17'0'47,"107"0"-16,-106 0-31,52 0 32,-52 0-1,17 0 63,0 0-63</inkml:trace>
  <inkml:trace contextRef="#ctx0" brushRef="#br0" timeOffset="112939.93">3528 14129 0,'-18'17'31,"36"-17"-15,35 0 0,-18 0-16,0 0 31,89 0-15,-89 0-1,-17 0 1,-1 0 78,1 0-63,0 18 0,17-18 16</inkml:trace>
  <inkml:trace contextRef="#ctx0" brushRef="#br0" timeOffset="113504.93">4039 13811 0,'53'0'63,"194"0"-32,-212 0-31,1 18 16,-19-18-1</inkml:trace>
  <inkml:trace contextRef="#ctx0" brushRef="#br0" timeOffset="113968.84">4092 13970 0,'35'0'31,"18"0"-15,0 0-16,-17 0 15,34 0 1,-52 0-16,-1 0 16,1 0-1</inkml:trace>
  <inkml:trace contextRef="#ctx0" brushRef="#br0" timeOffset="115624.28">4710 13582 0,'-53'0'94,"0"88"-79,53-70 1,0 17-16,-18 18 16,18 35 15,0-70-31,0-1 16,0 1-16,0 17 15,0 1 1,35 52 31,1-35-16,-36-36 47,53-17-47,-36 0-31,1 0 32,-1 0-17,1 0 1,0-17-1,17-1 1,-17 0 0,-18 1-1,17-1 1,-17 1 0,18-19-1,-18-17 1,0 18-1,18 17 1,-18 1 0,0-36 15,0 35-31,0-35 47,-53-53-16,-18 89-15,-35-1 15,89 18 0,-1 0 16,-35 0-16,35 18 16</inkml:trace>
  <inkml:trace contextRef="#ctx0" brushRef="#br0" timeOffset="117546.43">3422 15734 0,'-18'0'31,"36"-35"0,52-18 0,19 35 1,-72 18-17,1 0 17,35 0 46,-35 71-47,-18-54-15,17 19-1,-17-1 16,0 0 1,0-53 140,0-87-141,0 52-16,0 35 1,0 0-16,18-17 16,-1 0 15,1 0-15,0 17-16,-1 0 15,19 1 16</inkml:trace>
  <inkml:trace contextRef="#ctx0" brushRef="#br0" timeOffset="118721.5">3933 15575 0,'0'18'31,"89"-1"0,-72-17-15,1 0-16,0 0 15,-1 0 1,1-17 15,-18-1-15,0-35-1,0 18 17,0 0 15,-53 35-16,35 0-31,1 0 15,-36 0 17,35 0-1,0 0-15,1 17-1,17 19 1,0-1-16,0 18 15,0-18 1,35 0 0,-17-17-1,-1 0 1,1 17 0,0-17 15,17-18-31,-17 17 15,52 1 17,-52-18-17,-1 0 1,1 17 0,17-17 15,-17 0-16,17 18-15,18-18 16,0 0 0,-35 0 46,-1-18 48,-17-17-95</inkml:trace>
  <inkml:trace contextRef="#ctx0" brushRef="#br0" timeOffset="119488.11">4304 15081 0,'-18'18'94,"71"141"-63,-35-159-31,-18 35 16,53 53 15,-18 0 0,-17-17 1,-1-54-32,1 1 0,0 17 15,-1 36 1,1-53-1,-18-1 1</inkml:trace>
  <inkml:trace contextRef="#ctx0" brushRef="#br0" timeOffset="120081.71">4339 15487 0,'0'-18'31,"0"1"-15,35 17-16,1-18 15,-1 0 1,0 1 0,-17 17 15,17-36 47,0 19-47</inkml:trace>
  <inkml:trace contextRef="#ctx0" brushRef="#br0" timeOffset="121309.69">4586 15222 0,'18'-17'47,"35"70"-16,-36-53-31,-17 35 16,18-17-16,0-1 16,17 71-1,35-17 1,-17-18 15,-35-53 47,0 0-46,-18-71-1,0 36-16,0 0-15,-18 17 16,0-17 0,18 17-16,-17 1 15,-1-1 1,0 0 15,18 1-15,-17-1 31,34 89 125,54 34-141,-18-34-31,-18-36 15,71 53 1,-106-105 140</inkml:trace>
  <inkml:trace contextRef="#ctx0" brushRef="#br0" timeOffset="122187.18">5009 15258 0,'18'-18'31,"0"18"-31,35 0 47,17 88-16,-70-53-31,18-35 0,-18 36 16,0 34 0,35-17-1,-17-18 1,-18-17 31,0-36 31,-36-17-63,36-71 1,-17 71 0,17-71 15,0 89-31,0-19 0,0 19 31,70 17 0,19 53 1,-72-36-17,1 1-15,-1 17 16,178 89 0,-160-107 15</inkml:trace>
  <inkml:trace contextRef="#ctx0" brushRef="#br0" timeOffset="123155.43">5027 13317 0,'212'89'31,"-89"16"-15,-52-52-1,105 124 17,-158-142-32,-18 18 15,17 53 1,-17-71-16,0 0 31,-17-17-15,-36-18-1,-71 0 17</inkml:trace>
  <inkml:trace contextRef="#ctx0" brushRef="#br0" timeOffset="124236.33">1270 14305 0,'0'124'47,"0"-36"-31,0-53 0,35 89-1,-17-54 1,35 71 15,-53-123-31,0 35 16,35 0-1,-17-18 17,17 53-1,-17-70-31,-1-1 15,1 1 17,0 0-17,-1 17 1,36 18 0,0-18-1,18-17 1,-36-1-1,18-17 17,-36 0-1,1 0 0,-18-17-15</inkml:trace>
  <inkml:trace contextRef="#ctx0" brushRef="#br0" timeOffset="125079.03">617 15205 0,'0'35'62,"36"88"-31,-36-105-31,17 17 16,1 36 15,-18-53-15</inkml:trace>
  <inkml:trace contextRef="#ctx0" brushRef="#br0" timeOffset="125370.01">476 14834 0</inkml:trace>
  <inkml:trace contextRef="#ctx0" brushRef="#br0" timeOffset="126564.65">706 14711 0,'0'123'31,"0"18"1,35-88-17,0 36-15,-17-54 16,17 53-16,-17-53 15,-1 36 1,19-1 0,16-17-16,1 0 15,-17 18 17,-19-36-17,1-17 16,-18-1-15,18 19 0,-18-19-1,0 1 17,0 17-1,0 0 0,0-17-15,-18 0-1,-17-18 63,-1 0-46,19-18-17,-1-52 1</inkml:trace>
  <inkml:trace contextRef="#ctx0" brushRef="#br0" timeOffset="127081.68">935 15452 0,'17'-18'63,"1"0"-48,0 18 1,35 0 0,0-17-1</inkml:trace>
  <inkml:trace contextRef="#ctx0" brushRef="#br0" timeOffset="144835.2">5768 14958 0,'0'70'94,"0"-34"-78,70 69-1,-70-69 1,18-19-16,-18 1 16,35 35 15,1-18 0,-19-17-15,1-1-1,35 1 17,-36-18-32,36 0 31,0 0 0,-35 0-15,0 0-1,-1-35 17,-17-53-1,0 35-15,0 17-1,0 19 1,-17-18-1,-19-18 1,19 35-16,-19-53 31,19 54-15,-1-1-16,0-17 16,1 0-1,-1 17-15,18 0 0,-35-35 31,17 18-15,1 17 0,-36-17 15,0 18-15,-71-19-1,89 36 1,17 0-1,1 0 48,17 71-47,17-36-1,-17 36 1,18-36-1,0 0 1,-1 0 15,1 1-15,17-1 31,-17-35-32,-18 18 1,35 17 0,-17-17-1,-1-18 1,1 17-16,0 1 47,-1-18-16,1 18-15,0-1 15,-1 1 0</inkml:trace>
  <inkml:trace contextRef="#ctx0" brushRef="#br0" timeOffset="145396.97">6227 14517 0</inkml:trace>
  <inkml:trace contextRef="#ctx0" brushRef="#br0" timeOffset="145977.01">6509 14764 0,'0'0'16,"176"106"0,-123-71-1,18 18-15,-36-18 16,18 106 15,-53-70-31,0-18 16,0 35 15,0-53-31,-18-17 31,-17-1-15,0-17 0,-1 0-1</inkml:trace>
  <inkml:trace contextRef="#ctx0" brushRef="#br0" timeOffset="160467.91">6015 12647 0,'-35'0'31,"-124"0"1,141 0-32,1 0 31,-1 18-15,-17-1 15,35 54-16,0-36-15,0 0 0,0 124 32,0-124-17,0 36-15,0 70 32,0-53-17,0-70 1,0 0-1,0-1 1,0 1 93,0-36-62,0 1 0,53 52-16,-36 18-15,18 35 0,-17-35-1,0-18-15,-1 36 0,-17-36 16,36 71 15,-36-71-31,17-35 16,-17 35 15,18-17 47</inkml:trace>
  <inkml:trace contextRef="#ctx0" brushRef="#br0" timeOffset="162044.4">2857 16898 0,'0'-53'31,"0"18"-15,124 35 15,-89 0-31,-17 0 0,0 0 16,-1 0 15,36 53-15,-35-18-16,17 71 15,18 53 17,-35-106-17,-18-36 1,17 1 31,1-18-32,-1 0 1,19-71 0,-36 54-1,0-19-15,0 19 31,0-19 1,-18 54 15,18 141-16,0-106-16,0 0 1,0 88 0,0-88-16,0 0 15,18 17-15,-18-17 16,0 18 0,0-54-1,0 19-15,0-19 16,0 1-1,-36 52 1,1-52 0,-35 0-1,70-1-15,-36-17 16,-17 0 0,18 18-1,18-18 1,-1 0-1,-70-35 1,52-18 0,19 0-16</inkml:trace>
  <inkml:trace contextRef="#ctx0" brushRef="#br0" timeOffset="168762.81">159 11906 0,'0'88'78,"-18"124"-47,18-159-31,-18 123 31,-17-70-15,35-88-16,0 35 16,0-18-16,0 0 15,0-17-15,0 0 16,0 17-16,0 0 15,0 71 1,0-71 0,0 36-1,0-1 17,0-34-32,0-1 0,0 0 15,0 71 1,0-53-1,0 88 17,0-70-17,0-36-15,0 35 32,0-34-17,0 17-15,0-36 16,0 36-16,0 18 15,0-1 1,18 19 15,17 69-15,-35-105 0,35 124 15,-35-142-31,18 141 31,17 1-15,-17-124-1,0 70 1,52 36 0,-35-36-1,-17-17 1,0-18-16,35 53 15,-18-52 1,-17-1 15,-1-35-15,1-18 0,-18-17-1,0-1-15,17 54 16,1-18 15,-18-18-31,18 18 16,-18-35-1,0 17-15,0 0 16,17 0-16,19 18 16,-36-35-16,0 70 15,70 53 16,-52-88-15,35 141 15,-36-106-15,19 71 0,-19-124-1,1 1-15,-18 17 16,35 35 15,-17 0-15,-1-53-16,1 36 15,-18-54-15,35 107 16,18 17 0,-53-106-1,53 142 1,-17-19-1,-19-69 1,1-36 0,-1-36-1,-17 1 1,18 0 0,17 52-1,-35-52 1,53 123 15,-35-106-31,17 36 16,0-1 15,-17-52 94,17 17-109,54 18-16,105-18 15,-141-35 1,123 18-1,-88-18 1,0 0 0,53 0-1,-52 0-15,105 0 16,-71-18 0,53-17 15,-87 0-16,-54 35 1,177-18 0,-107 0-1,89 1 17,-105-1-32,193-17 31,-106 0-16,-88 35 1,-17-18-16,158 0 16,-35-35-1,-123 53 1,88-17 0,35-18-1,106 17 1,-212-17-1,18 35-15,-53-18 16,105 0 0,-87 1-16,35-1 15,35 18 17,-88-18-32,0 18 0,105-17 15,142 17 16,-212 0-15,-35 0-16,159 0 31,-53-53-15,-18 35 0,71 1 15,-142-1-31,1 18 15,17 0-15,88-18 16,89 18 15,-106 0-15,-71-17 0,-88-1 46,0-17-46,-18-53-1,-17-36 1,35 89-16,0-36 16,-18 18-1,18-17-15,0-36 16,0 0-1,0-17 1,0 34 0,0-16-1,0 34 1,18-105 0,-1 87 15,-17 37-31,36-90 31,-36 54-15,17 18 15,-17 34-31,0-87 16,0 88-1,0-89 1,-17 36-1,-19 0 1,1-89 0,35 36-1,-17 53 1,-36-35 15,17-1-15,1 18-1,17 18 1,1 35 0,-18-106-1,17 107-15,-17-1 16,-36-194 15,18 70-15,18 36-1,17 71-15,1-54 16,-1 18 0,-35 1 15,35 69-31,1-70 16,-19-158 15,1 52-16,18 18 17,-1 159-17,0-159 1,1 123-16,17 18 16,-18-52-1,0-54 1,-17 35 15,35 36-31,-18-53 16,1 35-1,-1 18 1,18 17 0,0 36-1,-17-106 1,-1 18-1,0 34 1,-17-52 15,0 71-15,-1-1 15,19 1-15,-1 52-1,-17-70 1,35 70-16,-35-17 31,-1-36 47,1 36-62,0 0-16,-1 17 16,-16-35-1,34 36 1,-17-36 0,17 35 46,-229-17-46,-141 35-1,-18 0 17,336 0-17,-18 0-15,-71 53 16,18 17 15,70-52-15,-193 52 15,-1 1-15,159-53-1,-123 52 1,70-17-16,0-18 15,-35 1 17,106-19-32,18-17 0,-89 18 31,71-1-31,-124-17 16,88 0-1,19 0-15,-231 18 16,231-18-1,34 0-15,-370 35 47,282-35-31,71 18-16,-18 0 16,53-18-1,1 0-15,16 0 16,-193 17 15,176-17-15,-88 18-1,-18 17 1,53-35 15,36 18 0,-71 0-31,-36-1 32,107 18-17,-1-35 1,18 0 0,36 18-16,-1-18 31,-70 35-16,52-35-15,-16 0 32,16 18 124,19-18-94,17 18-30,0 17 15,0 71-16,0-89-31,0 36 31,0-17-15,0-19 15,0 36 47,0 18-62,-36-36-1,36 18 1,-17-18 0,17-17-1,-18 35 32</inkml:trace>
  <inkml:trace contextRef="#ctx0" brushRef="#br0" timeOffset="170622.47">5680 13335 0,'53'53'31,"-53"-35"-15,17-18-16,1 35 15,0 0-15,-1-17 16,-17-1-16,18 19 16,-1-1-1,1 0 1,0-17 0,-1 35-16,1-53 15,0 35 1,-18-17 15,0-1-15,17 19-1,1-1 17,-18-17-17,0-1-15,0 1 47,0 17-31,0-17 15,18-1 94,140 54-94,-122-53-31,-1 17 16,-17-18 15,17-17 94,35 0-94,-52 0-31,17-17 16,-17-1 109,-18 1-78</inkml:trace>
  <inkml:trace contextRef="#ctx0" brushRef="#br0" timeOffset="173203.03">5715 12965 0,'0'35'94,"0"-18"-79,0 19 1,0-19-1,0 1 1,0 35 15,0-35 16,0 17-31,0-17 15,0-1-15,-18 36 15,18-35-15,0-1-1,0 1 1,0 17 15,-35-17 0,0 17 1,17-35-1,1 35 16,-19-35-32,19 0 1,34 0 250,1 18-220,0 0-30,17-1 0,-18 1 15,1 0-15,0-1-1,-18 1 1,17 0-16,1-18 31,17 35-15,-17-18-1,0 19 1,-1-19 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16:48:21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18450 14728 0,'18'0'109,"0"0"-77,-1 0-32,1 18 15,-1 0 17,19 52-1,-36-34-16,17-19 1,1 18-16,0 18 16,17 53-1,-35-88 1,18 0 0,-18 17-1,0 0-15,17-17 16,-17 17-1,0 36 17,0-19-17,0 1 17,0-35-17,0 0 1,0-1-1,0 1-15,0 0 16,0-1 0,0 36-1,0-35 17,0 52-17,0-52 1,0 17-1,0 18 17,0-35-32,0 17 0,0 18 47,0 18-16,0-36-16,0 18 1,0-36-16,0 1 16,0 0-1,0 17 1,0-17-16,18-1 16,-18 1-16,0-1 31,0 54-16,17-53 1,-17 17 0,0-17-16,0-1 15,18 19 1,-18-1-16,0-18 16,0 1-1,0 0-15,18 17 16,-18-17-1,0-1 1,17 36 0,-17-18 15,0 1-15,0-19-1,0 36 16,18 35 1,-18-35-1,0-35-31,0 17 0,18-17 16,-18 17-1,0-17 1,17 17-1,-17 0 1,0 36 15,18-36 1,-18-17 280,0 0 16,18 17-312,-18 35 15,0-52 16</inkml:trace>
  <inkml:trace contextRef="#ctx0" brushRef="#br0" timeOffset="13098.56">19015 15575 0,'0'71'78,"17"-18"-47,-17-36 0,18 1 141,70-53-141,-53 17 1,1 18 61,-1 0-61,-17 18-32,-1-1 31,1 19 16,-18-19-47,0 18 31,0 18 0,0-35-15,-35 17-1,-1-17 1,19-18-16,-1 0 16,0 18-16,-17-18 31,0 0 78,0 0-77</inkml:trace>
  <inkml:trace contextRef="#ctx0" brushRef="#br0" timeOffset="13789.27">19032 15557 0,'36'0'94,"-1"0"-78,0 0-16,-17 0 15,35 0 1,-36 0-16,1 0 16</inkml:trace>
  <inkml:trace contextRef="#ctx0" brushRef="#br0" timeOffset="14872.84">19597 15469 0,'17'0'125,"1"36"-109,-18-19-16,0 1 16,0 35-1,18-18 16,-18 18-15,0-35 15,17-1-15,-17 19 15,0-1-15</inkml:trace>
  <inkml:trace contextRef="#ctx0" brushRef="#br0" timeOffset="15545.25">19526 15610 0,'0'-17'31,"36"17"-15,-1 0-16,0 0 16,0 0-16,1 0 15,-1 0 1,18 0 0,-36 0-1,1 0 48</inkml:trace>
  <inkml:trace contextRef="#ctx0" brushRef="#br0" timeOffset="40945.25">20197 15240 0,'17'53'171,"1"35"-139,-18-35-1,35 18-15,-17-19 30,-1 1-46,1-17 16,17 34 0,1 1-1,-19-54-15,1 19 16,-18-1 0,35 0-1,-35-17-15,0 0 16,0 17 15,0 0 0,0-17-15,0-1-16,0 72 31,-18-89-15,1 17-1,-18-17 110,-18-88-93,17 53-17,19-1-15</inkml:trace>
  <inkml:trace contextRef="#ctx0" brushRef="#br0" timeOffset="41378.36">20179 15663 0,'0'-17'31,"35"-36"-15,0 53 0,18-18-16,18 0 15,-18 18 1,-18-17-16,53-18 31</inkml:trace>
  <inkml:trace contextRef="#ctx0" brushRef="#br0" timeOffset="42029.71">20585 15064 0,'-36'17'63,"36"89"-32,0-71-31,0 18 0,0-17 16,0-19-1,0 36 1,0-18-16,0 1 16,36 69-1,-19-52 1,1-53-1,-1 36-15,19 17 16,-19-36 15,19 1 16,-19-18-47,1 0 16,17-18-16</inkml:trace>
  <inkml:trace contextRef="#ctx0" brushRef="#br0" timeOffset="42482.14">20814 15240 0,'0'18'63,"18"17"-63,17 71 31,-35-89-15,0 36 15,0-35-15,17 17-1,19 0 1,17-17 0</inkml:trace>
  <inkml:trace contextRef="#ctx0" brushRef="#br0" timeOffset="44133.7">20990 15099 0,'36'-35'31,"-19"17"-15,18 0 0,1 18 15,17 0 16,-18 53-32,-35 0 17,0-35-1,0 17-15,-18-17 15,1-18 0,-1 0-15,-17 0 234,-36 35-219,71 36 156,18 87-155,-18-140-32,0 0 15,0-54 110,17 1-109,36 35 15,-35 0-15,0 0-1,17 0 17,-17 0-32,-1 18 47,1-18-16,-1 0-16,1 0 17,-18-18 30,0-35-46</inkml:trace>
  <inkml:trace contextRef="#ctx0" brushRef="#br0" timeOffset="45122.13">21325 14975 0,'0'-17'125,"71"-1"-109,17 18 15,-35 35 0,-53 54-15,0-19-1,0-35 1,0 1 0,-18-19 62,18-70-31,71 53-16,-36 36 16,-17 52-32,-18-70 1,0 52 0,0-35-1,0 1 1,-53-19 0,35-17-16,1 0 31,-1 0-16,0 0-15,1 0 47,70-70-15,-18 52-17</inkml:trace>
  <inkml:trace contextRef="#ctx0" brushRef="#br0" timeOffset="46324.68">21731 14940 0,'0'-18'47,"18"18"-31,-1 53-1,1-35 1,-18 0-16,0 88 31,0-89-31,0 18 16,0 36-1,-18-53 126,18-1-110,18-17-15,35-17 15,-35-1-15,-18-17 15,0-1-15,0 19-1,0-36 17,0 18-32,17 88 140,36 88-109,-53-124-15,0 19 0,0-19-1,18 1 110,-1-36-125</inkml:trace>
  <inkml:trace contextRef="#ctx0" brushRef="#br0" timeOffset="46818.25">21960 14781 0,'18'0'0,"0"0"15,35 18 1,0 53 0,-36-54-1,1 1-15,-1 17 16,-17 18-16,18 18 31,0 52-15,-18-52-16,0-1 31,0-35-15,-18-17 30,0 0-14</inkml:trace>
  <inkml:trace contextRef="#ctx0" brushRef="#br0" timeOffset="49313.68">18627 11959 0,'17'18'78,"-17"-1"-78,0 19 0,18 17 15,-18 70 1,0-88 0,0 89-1,0-1 1,0-70 0,0-17-16,0 34 15,0 1 1,0-54-1,0 1-15,0 17 16,0 36 0,0-54-1,0 1 1,0 17-16,0 36 31,0 35 0,-18 70 1,18-88-17,-17-35-15,17-35 16,0 70 0,0-53-16,0-17 15,0 17-15,0-17 16,0 17-1,0 0-15,0 18 16,0-35 0,0 105-1,0-87 1,0-1-16,-18 0 16,18 1-16,-35 34 15,35-35 1,0 1-1,-18 87 17,0-52-17,1 17 1,17-18 0,-18 1-1,18-36-15,0 89 31,0-54 1</inkml:trace>
  <inkml:trace contextRef="#ctx0" brushRef="#br0" timeOffset="50674.84">18891 13123 0,'0'18'78,"0"229"-47,0-106-15,0 35 15,0-140-15,18-19 140,17-17-140,0 0-16,1-17 15,34-1 1,-34 0 15,-1 1 79,-35-1-48,0 0-46</inkml:trace>
  <inkml:trace contextRef="#ctx0" brushRef="#br0" timeOffset="51250.03">19085 13476 0,'0'71'94,"0"-1"-78,0-17-1,0 18 1,0-54 15,18 1 63</inkml:trace>
  <inkml:trace contextRef="#ctx0" brushRef="#br0" timeOffset="52082.85">19367 13282 0,'36'0'78,"-36"35"-63,17 1 1,-17 52 0,36 18 15,-36-89-16,0 36 1,0-35 31</inkml:trace>
  <inkml:trace contextRef="#ctx0" brushRef="#br0" timeOffset="52858.31">19332 13494 0,'71'-36'47,"-1"19"-31,-52-1 0,0 18-1,-1 0 1,1 0-16,17-17 15,0-1 110,-17 18-93</inkml:trace>
  <inkml:trace contextRef="#ctx0" brushRef="#br0" timeOffset="54279.81">19897 12823 0,'0'53'63,"0"0"-48,17 18 1,19 35-1,16 70 32,-34-141-47,0 36 32,-18-53-17,17 17 1,1 124 15,-18-107-15,0 19 15,0-53-15,0 17-1,-18-35 1,1 35 78,-36-35-63,35-17-16,1-19-15</inkml:trace>
  <inkml:trace contextRef="#ctx0" brushRef="#br0" timeOffset="54702.17">19879 13458 0,'35'-52'31,"36"16"0,17 1-15,-53 35 0,-17-18-1,17 1 32,-17 17-31,0-18-16,17 0 31,-18 1-15</inkml:trace>
  <inkml:trace contextRef="#ctx0" brushRef="#br0" timeOffset="55423.81">20249 12947 0,'0'53'109,"0"-18"-93,18 0-16,-18-17 15,0 53 1,18-54 0,-1 36-1,1-18 1,0 1 0,-1-19 30,1 1-30,0-18-16,-1 0 31,1 0 32,-1 0-32</inkml:trace>
  <inkml:trace contextRef="#ctx0" brushRef="#br0" timeOffset="55913.7">20408 12965 0,'0'35'78,"35"71"-46</inkml:trace>
  <inkml:trace contextRef="#ctx0" brushRef="#br0" timeOffset="57396.31">20620 12876 0,'17'-17'16,"-34"34"-16,52-34 0,-17-1 0,17 0 15,-17 18 95,17 36-79,-35-19 0,0 1-15,0 0-1,-18-1 1,-52-17 31,34 0-31,19 0-1,-18 18 48,17-18-32,0 18 78,18-1-93,36 107 15,-19-107-15,-17 1-1,35-18 126,-17 0-125,88 0 15,-71 0-15,-17 18-16,17-36 156,230-35-141</inkml:trace>
  <inkml:trace contextRef="#ctx0" brushRef="#br0" timeOffset="58498.54">20937 12735 0,'0'0'0,"18"-35"31,0 17-31,-1 18 16,19 0 0,16 0-1,-34 0 1,17 0 15,-17 71 0,-18-53-31,0 17 16,0 0 0,0-17-1,0 17-15,-18-35 125,71-18-94,-17 18-15,-19 53 15,-17-35-15,0 35 15,0-36-31,0 19 31,-17-1 1,-1-35-32,0 0 62</inkml:trace>
  <inkml:trace contextRef="#ctx0" brushRef="#br0" timeOffset="58977.78">21396 12488 0,'18'18'16,"-36"-36"-16,53 71 0,-17 0 16,0-18-16,-1 18 15,-17 18-15,18 17 31,-18-17-15,0-1 15,0-17-15,0 35 0</inkml:trace>
  <inkml:trace contextRef="#ctx0" brushRef="#br0" timeOffset="61846.87">18415 9349 0,'0'70'47,"0"107"-16,0-107-31,0-35 16,0 106-1,0 1 17,0-1-1,0-106-31,0 0 15,0 18 1,18-18-16,-18 18 16,0-17-1,0-1-15,0 35 32,0 1-17,35 70 1,-35-70-1,18 17 17,-18-53-32,0 18 0,17-18 15,-17 1 1,35 87 0,-17-52-1,-18-1 1,18-34-16,-18-19 15,17 71 1,-17-52 0,0 17-1,18 17 1,-18-35-16,0 36 31,0-36-15,0 0-1,0 18 1,0 71 15,0-71-15,0-18 0,0 0-1,0-17-15,0 0 16,0-1-1,0 1-15,0 0 0,0-1 16,-18 1 125,1-1-110</inkml:trace>
  <inkml:trace contextRef="#ctx0" brushRef="#br0" timeOffset="66378.89">18697 10442 0,'0'18'157,"18"-18"-126,-1 0 47,1 53-47,0-36 0,-18 1 1,0 17 15,0 1-32,0-1 32,17-35 94,36 0-126,-17 0 1,-19 0 93,1 0-77,-18 35-1,0-17-16,0-1-15,0 1 16,0 17 15,0 18 1,-18-35-32,1 0 15,-1-18-15,0 0 31,-35 17-15,36-17 78,-19 0-63</inkml:trace>
  <inkml:trace contextRef="#ctx0" brushRef="#br0" timeOffset="67029.97">19068 10301 0,'0'-18'62,"0"177"1,0-88-47,0-54-16,0 1 15,0 17 1,0 18-1,0-35 32</inkml:trace>
  <inkml:trace contextRef="#ctx0" brushRef="#br0" timeOffset="67683.98">18997 10425 0,'18'-36'47,"17"36"-31,0 0-1,1-17-15,-19 17 16,1-18-16,-1 18 47</inkml:trace>
  <inkml:trace contextRef="#ctx0" brushRef="#br0" timeOffset="68780">19473 9913 0,'0'18'94,"53"158"-63,-35-141-16,0 1-15,-1-1 16,18 106 0,-17-106-1,0 1-15,-18-19 16,0 1-16,17 35 16,-17-18-1,0 18-15,0 35 31,0-70-31,0 17 16,0-17 0,0 35-1,0-36 1,0 19 0,0-19-1,0 1-15,-35 17 47,17-17-16,1-18 47,-1-36-78</inkml:trace>
  <inkml:trace contextRef="#ctx0" brushRef="#br0" timeOffset="69264.27">19526 10460 0,'18'-18'31,"-36"36"-31,124-71 16,-71 35-16,36 18 16,17-17-1,18-1 17</inkml:trace>
  <inkml:trace contextRef="#ctx0" brushRef="#br0" timeOffset="69926.89">19967 9895 0,'-17'36'63,"17"52"-47,0-35-16,0 88 15,0 0 16,35 0-15,-18-106 0,1-17-1,17-18 48,1 0-48,34-18 1</inkml:trace>
  <inkml:trace contextRef="#ctx0" brushRef="#br0" timeOffset="70310.2">20179 10054 0,'0'35'63,"53"124"-32,-36-106 0,1-18 32</inkml:trace>
  <inkml:trace contextRef="#ctx0" brushRef="#br0" timeOffset="71314.89">20443 9948 0,'0'0'0,"18"0"15,17 0 1,-17 0 31,35 18-16,-53 35-15,0-35 15,0-1-15,0 1-16,0 35 31,0-36-15,-18-17 15,-17 0-16,17 0 142,18 36-142,18-19 79,17-17-78,1 0-16,-1 0 15,53 0 17</inkml:trace>
  <inkml:trace contextRef="#ctx0" brushRef="#br0" timeOffset="71771.5">20708 9842 0,'0'-17'31,"35"34"0,1 19-15,69 105-1,-87-88 1,0-18-16,-1 0 16,1 36 15,0-36-31,-18 106 47,0-88-32</inkml:trace>
  <inkml:trace contextRef="#ctx0" brushRef="#br0" timeOffset="74325.97">18274 6685 0,'0'35'110,"18"71"-95,-18-53 1,0 106 15,0-106-15,0-18 0,0 36-16,0-36 15,0-17 1,0 123 15,0-106-31,0 0 0,0 18 16,0-35-1,0 88 1,0-1 15,0 1-15,0-70-1,0 69 17,0 19-17,0-71 1,0 88 0,0-53-1,0 0 1,0-52-16,0 87 15,0-17 17,0 17-17,0-34 1,0-54-16,0 71 16,0-1-1,0-69 1,0 123-1,0-107 1,0-16-16,0 17 16,0-18-16,0 35 15,0-52 1</inkml:trace>
  <inkml:trace contextRef="#ctx0" brushRef="#br0" timeOffset="78972.5">18556 7867 0,'18'-18'93,"52"1"-61,-34 17-32,34 0 15,-52 0 63,-1 0-62,-17 53 0,0-36-1,0 1 63,-53-18-62,-17 0 0,17 17 15,35 1 172,18 88-172,-17-71-31,17-17 203,0 17-171,0-17-17,0-1 16,17-52 79,54-18-79,-53 53-31,-1 0 16,1 0-1,-1 0 17,36 0-17,-35 0-15,-18 18 31,18 0 63,-1-71-63,-17 35-15</inkml:trace>
  <inkml:trace contextRef="#ctx0" brushRef="#br0" timeOffset="79731.7">19209 7743 0,'17'18'141,"-17"17"-126,0 1 1,0 34 0,0-52-1,0-1 1,0 1 0,0 0 109</inkml:trace>
  <inkml:trace contextRef="#ctx0" brushRef="#br0" timeOffset="80472.2">19068 7832 0,'17'-18'31,"1"18"-15,35 0 0,35 0 15,-53 0 0,-17 0-15,0 0-16,-1 0 31,1 0-15</inkml:trace>
  <inkml:trace contextRef="#ctx0" brushRef="#br0" timeOffset="86065.03">19720 7391 0,'0'17'78,"0"124"-46,0-105-32,36 105 31,-19-53-31,1-53 16,88 177-1,-89-159 1,1 88 15,0-106-15,-18 18-1,0-18 1,0-17 0,0 17 15,0 1-16,-18-19 17,-17 1-1,17-18-31,-17 0 31,17 0 0,-17-53 1,17-18-17</inkml:trace>
  <inkml:trace contextRef="#ctx0" brushRef="#br0" timeOffset="86536.32">19738 8043 0,'0'0'15,"0"-17"17,18-19-17,-1 36-15,107 0 47,-107-17-47,1 17 16,0-18 15,-1 18-15,1-18 15,-1 18 0</inkml:trace>
  <inkml:trace contextRef="#ctx0" brushRef="#br0" timeOffset="87147.48">20073 7620 0,'0'88'47,"0"-70"-32,0 88 1,0-53 15,18-1 1,-1-34-32,1 17 31,0-35 0,-1 18 0,1-18 1,0 0 14</inkml:trace>
  <inkml:trace contextRef="#ctx0" brushRef="#br0" timeOffset="87607">20232 7708 0,'17'0'63,"-17"18"-48,18 35 1,17 53 15,-35-71-15,18-18-1</inkml:trace>
  <inkml:trace contextRef="#ctx0" brushRef="#br0" timeOffset="88101.79">20320 7549 0,'0'0'0,"35"0"15,-17 0-15,17 0 16,-17 106 31,-18-88-47,17 17 0,-17 0 15,0 71 32,0-88-16</inkml:trace>
  <inkml:trace contextRef="#ctx0" brushRef="#br0" timeOffset="91053.2">18097 3881 0,'18'88'63,"0"-18"-47,-18-17-16,0-18 15,17 18 1,-17-17-16,0-1 15,18 36 1,-18-54-16,0 18 0,0 1 16,18 87 15,17 18 0,-35-105-15,0 34-1,18 1 1,-18 35 0,17 52-1,-17-122 1,18 52 0,-18-53-16,0 0 15,0 53 1,0-17-1,0 17 1,18-52-16,-18 34 16,17 89-1,-17-89 1,0 19 0,0-54-16,0 18 15,0 17 1,0-17-1,0 18 1,0-36-16,0 0 16,0 1-1,0 17 1,0 35 0,-17-18-1,-19 54 1,36-107-16,-17 72 15,17-72 1,0 19-16,0 52 31,-53-229 79</inkml:trace>
  <inkml:trace contextRef="#ctx0" brushRef="#br0" timeOffset="92563.18">18785 4939 0,'0'18'62,"0"-1"-46,18 18-16,0 142 31,-18-89-15,17 35-1,-17-87 17</inkml:trace>
  <inkml:trace contextRef="#ctx0" brushRef="#br0" timeOffset="93504.6">19315 4851 0,'0'17'62,"35"160"-31,-35-142-31,0 0 16,17 18-16,-17-18 16,18 36-1,0-36-15</inkml:trace>
  <inkml:trace contextRef="#ctx0" brushRef="#br0" timeOffset="94155.4">19279 5062 0,'53'0'94,"71"0"-63,-107 0-31</inkml:trace>
  <inkml:trace contextRef="#ctx0" brushRef="#br0" timeOffset="96546.66">19756 4639 0,'17'-18'78,"1"71"-46,-18-17-17,17-1-15,-17 0 16,106 230 15,-53-177-15,35 71 15,-70-124-31,0 18 31,-1 0-15,-17 17 0,0-17-1,0-35 1,0 52-1,0-52 1,0 17 0,0-17 15,-53-18 47,0-35-62</inkml:trace>
  <inkml:trace contextRef="#ctx0" brushRef="#br0" timeOffset="96995.99">19861 5309 0,'89'-53'78,"-1"18"-62,-53 35-16,-17 0 15,-1-18 1</inkml:trace>
  <inkml:trace contextRef="#ctx0" brushRef="#br0" timeOffset="97555.81">20179 4886 0,'0'53'63,"18"-35"-47,-18-1-1,0 54-15,17-36 16,-17-17-1,0-1-15,18 36 32,-1-35 30,1-18-31</inkml:trace>
  <inkml:trace contextRef="#ctx0" brushRef="#br0" timeOffset="98300.63">20320 4992 0,'18'17'110,"17"36"-79,-17-53 47,-1 0-47,1-35 1,-18 17-17,-35-52 17,35 52-17,-36 1 1,1-1-1,17 18 48,1 0-32,-1 0 16</inkml:trace>
  <inkml:trace contextRef="#ctx0" brushRef="#br0" timeOffset="98780.13">20373 4727 0,'0'0'0,"70"18"31,-34-1-31,-19 1 16,19 35 0,-19 35-1,19-17 1,-36-36-16,0 0 15,0 1 17,0-19-17,0 1 63,-18-18-78</inkml:trace>
  <inkml:trace contextRef="#ctx0" brushRef="#br0" timeOffset="100971.75">18168 3951 0,'-18'18'47,"18"-36"-32,0-17-15,0 0 16,0-18-16,0 17 15,0-17 1,0 1-16,0-72 16,0 18-1,0 53-15,0-53 16,0 36 15,18 35-15,-18 17-16,0-35 15,18-159 17,-18 142-17,0 52-15,0-17 16,0-36-16,0-34 16,0 16-1,17 19 16,1 35-31,0-107 32,-18 72-17,17-89 17,1-17-1,-18-1 0,0 142-15,0-18-16,0 0 15,0 0 1,0 36 0,0-1 15,0-70 0,0 70-31,0 1 16</inkml:trace>
  <inkml:trace contextRef="#ctx0" brushRef="#br0" timeOffset="103771.89">19315 2522 0,'-18'-17'110,"-35"70"-79,35 88 0,18-106-31,0 18 47,0 0-47,0-36 0,71 107 47,-36-71-31,18 17-1,-18-52 17,-17 0-17,17-1 1,-17-17-16,0 0 15,52 0 17,1 0-17,-36-17 32,-17 17-47,-1-36 31,-17 1-15,0-18 0,0 18-1,0 0 1,0 17-16,0 0 16,0-17-1,0 0-15,-17 0 16,-19-36 15,36 53-31,0 1 16,-53-71-1,53 70 1,-17-17 0,-1-18-1,1 53 16,17-18-15,-18 0-16,0 1 47,1 17-31,-36 0-1,35 0 1,-17 0 15,17 0-15,-52 0-1,17 53 1,35-36 0,0 36-1,18-35 16,0 17-15,0 0 93</inkml:trace>
  <inkml:trace contextRef="#ctx0" brushRef="#br0" timeOffset="134254.13">12647 18609 0,'-35'0'62,"-177"0"-30,-17-18-1,105-35 0,89 18 0,-53-35-15,17-1 0,1-35-1,17 0 16,18 36-31,17-1 16,-17-17 15,-1 35-31,36 18 16,-35-89 0,-18 1-1,36 35 1,17 52-16,0-69 15,0 69 1,0-17-16,0 1 16,0-125-1,0 124 1,0-70 0,0 70-16,0 18 15,0-54 1,0 36-1,0-193 17,0 228-17,0-123 1,105 70 31,36 54-32,-105-1 1,87 0 0,-52 1-1,-1-1 1,-17 18 0,18 0 15,-54 0 16,19 0-32,-19 0 1,36 0 0,-70-106 124,-89-35-124,53 88-1,0-53 1,35 89 0,1-1-16,34 18 203,36 35-188,53 18-15,123 88 47,-211-141-31,0 18 515,-18 0-515,17 17 15,1-17 219,-71-1-219,-35 54-15,17-36 0,1 36-16,-1-36 15,-35 88 16,89-105 1</inkml:trace>
  <inkml:trace contextRef="#ctx0" brushRef="#br0" timeOffset="135949.71">12224 15328 0,'-36'-17'62,"-87"17"-31,52 0-31,19-18 0,-37 0 16,19 1 0,-142-89 15,177 71-31,-53-1 15,88 19 1,-124-54 0,36-17-1,-18 0 1,18 17 0,70 36-1,-52-106 1,34 53 15,19-1-15,17-17 15,0 18-15,53 35-1,0 18 1,17 0-1,-35 17-15,195-88 32,-89 1-1,-53 34 0,-35 53-31,18 18 31,140-17 1,-193 17-32,0 0 0,-1 0 47,18 0-32,-17 0 1,35 0-1,-71-53 95,-17 17-95,-53-34-15,17 17 16,-35-53 0,89 106 15,17 71 78,159 70-77,-89-71-17,-52-52 1,52 17-1,-52-35-15,0 18 110,-18 17-95,0 53 1,-71 36 15,71-142 79,71-70-95,-36 18-15</inkml:trace>
  <inkml:trace contextRef="#ctx0" brushRef="#br0" timeOffset="137557.72">12188 12912 0,'-35'-18'31,"18"18"-15,-19-18-16,-105 1 31,71-1-15,52 0 15,-158-70 0,140 71-31,-52-19 16,35 1-16,-88-53 15,71 35 1,17 35-16,17-35 16,-17-17-1,53 52 1,-17-17-16,-1-36 15,18 54 1,0-54 0,0 54-16,0-54 15,0 18 1,0-53 0,0 89-1,18-107 1,-1 36-1,1 35 1,0 0 0,17-17-1,-35 52-15,53-35 32,-18 18-17,18 17 1,71-70-1,-72 70 1,319-35 15,-353 53-15,-1-17 0,1 17 62,-1-36 15,-17 1-77,-52-18-16,-90-53 31,72 53 1,52 53 61,18 18-77,159 123 0,-124-123-1,18 35-15,-18-36 16,-17-17 15,0 71 78,-36-18-93,0-18-16,-34 53 16,52-70-1,17-18 95,18-35-110</inkml:trace>
  <inkml:trace contextRef="#ctx0" brushRef="#br0" timeOffset="139221.07">12241 10336 0,'-88'-17'47,"53"17"-31,-53-36-16,17 19 0,-141-54 46,89-17-14,105 70-32,-17 1 15,-106-107 1,53 18 0,70 106-1,-17-35 1,-18-53-1,35 70-15,-17-35 16,-18-35 0,53 35-1,0 36 1,0-19 0,0 1-16,0 0 15,0 0-15,0-1 16,53-70-1,0 54 1,18-54 15,-54 88-15,71-88 15,-52 71-31,-1 0 16,177-36 15,-160 36-31,37 17 31,-36 18 32,-18 0-48,-17 0 17,-54-106 124,19 89-140,-36-19-16,0 19 15,-18 17 1,36 0-16,0 0 15,17 0 17,53 17 15,36 54-32,158 70 1,-141-88-1,-35-18 1,-35-35 15,-18 18 94,-53 35-93,53-35-32,0-1 0,-18 1 15,18-1 1,18-69 78</inkml:trace>
  <inkml:trace contextRef="#ctx0" brushRef="#br0" timeOffset="141076.37">12330 7373 0,'0'0'0,"-36"0"15,19 0-15,-19 0 16,-69 0 0,-19 0 15,106 0-16,-158-88 17,-89-71-17,230 141 1,-18-17 0,0-18-1,36 36-15,-19-36 31,19-18-15,-1 18-16,18 36 16,0-36-1,0 35 1,-17-17 0,17-1-1,0-16-15,0 16 16,0-17-16,0 18 15,0-35 1,0-1 0,0 18 15,0 35-31,0 1 0,0-1 16,0 1-1,17-19 1,-17 19-16,53-36 15,-35 53 1,17-18 0,0-17-1,1 17 1,-1 0 0,0 1-1,53-1 16,0 1 1,-52-1-17,158-17 17,-159 35-17,18-18 1,-35 0 109,-195-105-94,89 88-15,229 123 187,247 88-172,-335-158-15,-35-1 77,-89 160-61,36-142-32,-53 53 31</inkml:trace>
  <inkml:trace contextRef="#ctx0" brushRef="#br0" timeOffset="143263.74">12083 4621 0,'0'0'0,"0"36"16,-89-19 0,-16-17-1,16 0 1,-228-141 0,141 53-1,105 0 16,36 53-31,-1-89 32,-34-17-1,70 123-31,0-88 16,0 71-1,0-53 1,0 0-1,0 17 1,0 1 0,0 17-1,0 35 1,0 0-16,0-17 16,17 18-1,1-36 1,17 17-16,54-17 31,34 36-15,-17-1-16,176 18 31,-141 0-31,18 0 0,-53 0 16,-53 0-1,-18 0-15,0-17 16,1 17 46,-19-53 48,-34 35-95,-19-17-15,-34-18 16,17 18-16,0-18 16,-35 0-1,70 35 1,18 71 78,18 0-79,35 17-15,141 124 31,-124-158-15,71 52 15,-123-70 16,-18 140-16,-18-140-31,18 0 16,-35 17 0,53-88 62</inkml:trace>
  <inkml:trace contextRef="#ctx0" brushRef="#br0" timeOffset="148660.65">18803 1887 0,'0'-53'78,"0"18"-62,0 0 0,18 0-16,-1-18 31,36 0-16,-35 35-15,35-35 32,-18 36-32,0-19 0,1 1 15,-1 17 1,-17 18-16,70-53 16,-35 18-1,70-18 1,-17 18 15,88 0 0,-35 17 1,-89 0-32,-17 18 15,0-35 1,-18 35-16,1-17 15,122 17 17,72 0-1,-54 0 0,-105 0-15,-1 0-1,-17 0-15,-18 0 16,36 0 0,17 0-16,124 0 15,-53 0 1,-89 0 0,1 0-16,-54 0 15,19 0 16,-1 0-31,0 0 0,106 35 16,-88-35 0,0 17-16,53-17 15,123 36 1,-158-36 0,17 17 15,-70-17-31,35 18 15,-36 0-15,54-1 16,-1 1 0,-17 0-16,-17-1 15,-1 1 1,18 17 0,-36-17-1,19 17 1,34 18-1,-17-18 1,-35-17 0,-1 35-1,36 17 1,-35-34 0,17-19-1,-17 1 1,-18 0-1,17 34 1,-17-34 0,18 35 15,-18-35-15,0 17-16,18 35 31,-18-17 0,0-35-15,0 35-1,0-18 1,-18 36 15,0-54-15,18 36-1,-17-35-15,-1 17 16,-35 1 0,36-19-1,-1 36 1,-53 0 15,-34 35 0,16-53 1,72-17-1,-18-18 0,17 35-15,-70 18 15,17-17 0,36-19-31,17-17 16,-123 53 15,88-35-31,18-1 16,-36 1-1,18 0 1,18-1 0,18 1-1,-1 0 1,36-36 93,34-88-77,-34 88-32,0-17 15,17-18 16,-35 36 48,0-1-48,-53 89 47,-106 52-47,142-88-31,17-17 0,-36 17 16,1 1 15,88-19 94,53 18-125,-18-35 0,-17 18 16,17 0-16,53 52 15,-106-70 1,0 18-16,-17 0 94</inkml:trace>
  <inkml:trace contextRef="#ctx0" brushRef="#br0" timeOffset="150330.54">23460 1623 0,'0'0'0,"-18"106"32,18-36-17,0-35-15,0 1 16,0 34 0,35 36 15,1-71-16,-1 18-15,-17-35 16,-18 0-16,17-1 16,1-17-1,17 18 17,18-18-17,-18 0-15,1 0 16,-19 0-16,18 0 15,1 0 17,17 0-1,-36-106 0,-17 88-15,0-70 15,0 71-15,-17-36-1,-19 17 1,-52 1 0,18 0-1,34 17 1,1 1-1,0-19 1,0 36-16,-1-17 16,19 17 62,-19 0-47,19 17-31</inkml:trace>
  <inkml:trace contextRef="#ctx0" brushRef="#br0" timeOffset="151741.43">20161 5556 0,'71'0'31,"-1"0"-15,-34-17-1,105-19 1,-106 19-1,71-19 17,17 1-17,-87 17 1,-19 18 0,19-17-1,-19-1 1,1 1-1,-1 17 32,19 0 31</inkml:trace>
  <inkml:trace contextRef="#ctx0" brushRef="#br0" timeOffset="152855.07">20514 5609 0,'0'18'47,"0"-1"-31,18 19 15,-18-1-16,17-17 1,-17 35 0,18-18-1,0-18-15,34 1 63,-34-18-48,17 0 1,-17 0 0,0 0-1,17 0-15,-17 0 16,17-18 15,-35 1-15,0-36 15,0 35-15,0 1-1,0-54 1,-18 71 0,18-35-1,-17 17-15,-19-17 31,-17 17-15,18 1 15,0 17 63,0 35-31,-1-35-63</inkml:trace>
  <inkml:trace contextRef="#ctx0" brushRef="#br0" timeOffset="157656.2">21431 5556 0,'36'-35'47,"-1"17"-31,0 1-1,36-19 1,-18 36-16,-1-17 16,142 17 15,-158 0-31,105 0 16,-35 0-1,-53 0-15,35 0 31,0 17-15,-70-17-16,-1 18 16,19 0-1,52 17-15,-53-17 16,141 87 0,-123-69-1,0-1-15,-17 0 47,16 36-31,1 35 15,-35-71-15,0 18-1,-18 0 1,0-18-16,0 36 31,0 87-15,0-34 15,0-54-15,-36 36-1,19-53 16,-19 0-31,-34 35 32,35-35-17,-36 35 17,-52 36-1,-36 17 0,71-88-31,70-36 16,-17 36-1,-1-17 1,-16-1 0,34-17-1,-17 17-15,-1 0 16,-69 18-1,69-35 1,-52 35 15,70-36 1,-70-17 14,-123 53-14,52-35-1,159-18 94,35-35-109,71-36-1,-71 36 1,18 17-1,-18-17 17,-105 35 140,52 17-172,1 19 0,17-19 15,-18 19-15,0-19 16,1 19-16,-1-1 15,18 0 79,0-17-94,0-1 31,176 54 126,-105-71-157,17 18 0,-35-1 15,53 18 17,-53 1-17,-36-36 1,1 0 15,17 0 63,230-212-63</inkml:trace>
  <inkml:trace contextRef="#ctx0" brushRef="#br0" timeOffset="158788.6">23548 5592 0,'18'52'125,"-1"54"-94,-17-18-15,18-52 0,-18-19-16,0 54 31,0-18-15,0 35 15,0-35 0,0-35-31,0-1 31</inkml:trace>
  <inkml:trace contextRef="#ctx0" brushRef="#br0" timeOffset="163076.29">19756 8308 0,'88'-18'31,"-53"1"-31,-17 17 15,105-36 17,-70 19-32,-35 17 15,52-36 17,-52 36-32,52-17 15,36-18 16,-70 17-15,-19 18 15,1 0 1,-1-18 14,36 1-14,0-1 15,-35 18 31,17-18-16,71 18-31,-53-17 1</inkml:trace>
  <inkml:trace contextRef="#ctx0" brushRef="#br0" timeOffset="163806.72">20373 8414 0,'18'35'109,"-1"0"-93,-17 1-16,18-36 16,-1 123 15,1-88-31,-18-17 109,0 17-78</inkml:trace>
  <inkml:trace contextRef="#ctx0" brushRef="#br0" timeOffset="167450.87">21184 8396 0,'0'-53'15,"18"53"1,35 0-16,35 0 15,-17 0-15,123 0 16,123 0 15,-282 0-31,1 0 16,17 0 0,-18-17-16,88 17 31,-34 0-16,69 52 17,-70-16-17,-52-19-15,140 89 32,-105-71-32,-18 1 15,70 52 1,-70-53-16,18 18 15,-36 0 1,-18-53-16,1 18 16,0 17-1,-1 18 1,19 53 15,-19-53-15,-17-18-16,0 18 15,0-18 1,0 0-16,0 1 16,0 140 15,0-141-31,-17 18 16,-1 53-1,0-71 1,-17 89-1,35-107-15,-18 19 16,18-19 0,-88 107 15,71-106-15,-19 17-16,1 0 15,-71 53 1,71-70-1,-124 70 17,106-53-17,-70 36 1,70-71 0,-71 53-1,89-53-15,-18 17 16,18 1-1,17-18 1,-17 0 31,-18 18-31,-17-1-1,52-17 1,-17 18-1,-1 0 189,-105 35-189,18-18 1,105-35 15,18-18 157,18 1-173,17-54 16,0 0-15,-17 54-16,-18-36 16,18 18 15,-18 17-31,0 0 141,0 71-110,0-17-16,0-19-15,-18 36 16,0-18 0,18-17-16,0 0 15,-17 17-15,17-17 32,0 17-1,0 0 0,0 0 0,0-17-15,-18 17 15,0-17 0,160 17 110,34 36-110,-88-54 1,-70-17-17,-1 0 79,1-17 15,-18-54-109</inkml:trace>
  <inkml:trace contextRef="#ctx0" brushRef="#br0" timeOffset="173093.92">23460 8555 0,'53'-18'94,"-18"18"-79,35-17 1,1-1 15,-53 18-31,-1 0 16,19-18 0,-1 54 30,-18-19-14,1 18-17,0-17-15,-18 17 32,0 1-17,0 17 1,-18 17-1,0-52 1,-17-1 0,35 1-1,-17 0-15,-19-18 16,-17 35 0,106-35 124,0-18-124,18 18-16,-18-17 15,-18-1 1,18 18 47,-35 0-48,17 0 16,0 0 1,-17 35-1,-18 1-15,0 17-1,0-18 1,0-18-1,-18 36 1,0-17 0,1-1-1,-1-35 1,1 18 0,-19-1 15,19-17-16,-19 18 17,-17-18-1</inkml:trace>
  <inkml:trace contextRef="#ctx0" brushRef="#br0" timeOffset="174748.97">19773 10883 0,'159'-35'31,"-124"35"-15,18-35 0,-35 35 15,17-36-16,-17 36-15,17-17 16,53-1 0,-35 0-1,88-17 17,-106 18-32,1 17 15,-1-18-15,18 18 16,0-18-1,-36 1 1,72 17 0,-36-18-1,52 0 32,-34 18-31,52-17 15,-87-1-15</inkml:trace>
  <inkml:trace contextRef="#ctx0" brushRef="#br0" timeOffset="176470.48">20549 10830 0,'-17'0'63,"52"0"-16,-17 0-32,-1 0-15,1 0 16,-1 0-16,19-17 15,34-1 1,-52 18 47,35 18-32,-35 17 0,-18-17-15,0-1-16,0 18 31,0-17-15,-36 53 15,1-54-16,0-17 1,35 18 0,-36 0-16,1-18 47,17 0 46,71 0-61,-17 0-32,-1 0 15,18 0 1,-35-18-1,17 18 1,-18 0-16,36 0 31,-35 0-15,0 0-16,17 0 47,-17 18-32,-1-1 1,18 18 15,-35 1-15,0-1 15,0 0-15,0-17-16,0 0 15,-17-1 1,17 1-16,-18 0 16,-17 17-1,17-18 1,1-17 0,-19 18-1,1-18 1,17 0 31,-34 0-16,16 0-31,19 0 16,-1 0 77,0 0-61</inkml:trace>
  <inkml:trace contextRef="#ctx0" brushRef="#br0" timeOffset="200357.77">21361 11536 0,'17'0'47,"124"0"-16,-88 0-31,53 0 32,-18 0-32,371 0 31,-353 35-15,-89-35-1,19 0 1,-1 0-16,-17 18 0,-1-18 15,36 17 1,212 124 15,-248-141-15,19 36-16,-19-1 16,19-35-1,-1 53-15,18 18 31,70 123 1,-105-159-32,17 124 31,-35-54 0,0-34-15,0 0-1,0-36-15,0 0 16,0 71 0,0 17 15,0-34-15,0-1-1,0-18 1,0 36 15,-35-18-15,17-70-16,1 17 15,-19 1-15,1-1 16,-265 106 15,194-123-31,-88 52 16,-35 1 15,176-54-15,-53 19-1,36-19 1,-36 1 0,-18 17 15,107-35-16,70 0 126,17-35-110,-52-53 1,0 17-1,-1 53 0,-52 71 63,17-17-79,-17 34 1,-53 71 0,35-52 15,176-72 110,-70-17-126,18 0 1,158 35-1,-158-35-15,-54 18 16,1-18 15,0 0 1,35-35 93,-18-18-110</inkml:trace>
  <inkml:trace contextRef="#ctx0" brushRef="#br0" timeOffset="202325.01">23513 11553 0,'0'-17'78,"-71"158"-47,53-106-31,18 18 16,-17 35-1,17-35-15,0 18 16,17 35 15,1-71-31,0 0 0,-1-17 16,1 17-16,0 0 15,35 18 1,-18-35 15,-18 0-31,89 17 16,-88-35-16,0 0 16,17 0 15,-18 0-16,1 0-15,17 0 32,-35-18-17,0-17-15,0-36 16,0 54 0,0-1-16,0 0 15,-17-17-15,-1 18 31,0 17-15,1 0 0,-54 0 15,-52 88 0,105-71 0,1 1 32,-19 35-32,36-35 0,-17-1 1,-1 1-32</inkml:trace>
  <inkml:trace contextRef="#ctx0" brushRef="#br0" timeOffset="203352.52">19703 13811 0,'17'0'15,"71"0"1,18-17 15,-18-1-15,-35 18-16,0-18 16,124-17-1,-89 17 1,-53 1-16,18 17 15,-18-18-15,18-17 16,88 0 15,-70 17-15,17-17 0,-53 35-1,18-18-15,-17 18 16,17 0-16,-1-18 15,-16 18 1,122 0 0,-105 0-16,0 0 15,0 0-15,18-17 16,35-1 0,-89 18-16,1 0 15,0-18 63,-89-34-62</inkml:trace>
  <inkml:trace contextRef="#ctx0" brushRef="#br0" timeOffset="206191.28">21008 13847 0,'0'52'94,"0"-34"-78,18 53-1,-1-54 1,1 19 0,-1-19 15,19 36-15,-19-18 30,19-35-30,-1 0 0,-17 0-1,-1 0 1,1 0 15,-1-17-15,-17-1 15,0-17-15,0 17-1,-17-17 1,-1 17 0,1 1-1,-1 17 1,0 0 31,-17 0-32,17 0 1,1 0 93</inkml:trace>
  <inkml:trace contextRef="#ctx0" brushRef="#br0" timeOffset="-213274.64">21643 14323 0,'106'0'15,"-18"0"1,53 0-1,141 0 32,-194 17-31,212 19 15,-229-19-15,-36-17-16,0 18 15,1 0-15,70 35 32,-89-53-32,1 17 15,17 1-15,36-1 16,-36 19 0,18-1 15,0 0-16,-18 1-15,0 52 32,-17-71-17,-18 19 1,18 52 15,-1-71-15,1 36-1,-18-35-15,0 35 16,0-35 0,0-1-16,0 1 15,0 0-15,0 52 16,-35 1 0,17-36-1,-70 71 1,17-36-1,54-52-15,-72 35 32,-52 35-17,35-53 17,71-17-17,18 0 1,-36-18-1,35 0 1,-17 17-16,-18-17 16,-88 18-1,70 17-15,53-35 32,-52 35 14,-36 36-14,88-53-17,1-1 17,-36 19 30,18-19-46,17 18 15,0-35-15,1 18-16,-19 17 31,-17 1 0,36-54 78,17-17-93,17-1-16,19-16 16,34-54-1,-52 70 17,-36 54 77,-35 35-93,36 0-16,-19 17 31,36 19 0,0-36 32,106-1-32,-53-34-31,-17 0 15,52 17 17,-71-17-1,1-1-15,0-17 46,35 0-31,-18 0-31,35-17 16,89-72 0</inkml:trace>
  <inkml:trace contextRef="#ctx0" brushRef="#br0" timeOffset="-212592.57">23883 14446 0,'-18'0'47,"1"194"-16,17-17 0,35-36 0</inkml:trace>
  <inkml:trace contextRef="#ctx0" brushRef="#br0" timeOffset="-211960.78">24042 14552 0,'17'88'78,"1"-35"-78,35 141 31,-35-159-15,52 36 15,-17-71 0,-18-71-15,-35 1-16,0-18 15,0-18 1,0 0 0,-17 0 15,-1 71 16,0 17-47,-123 18 15,-159 0 1</inkml:trace>
  <inkml:trace contextRef="#ctx0" brushRef="#br0" timeOffset="-209594.59">20179 15946 0,'0'0'0,"18"0"16,158-36 15,-106 36-31,19-17 0,299-19 47,-247-17-32,-124 53-15,36-17 16,-35-18 0,0 35-16,-1 0 15,1-18-15,17 0 16,-17 1-16,88-36 15,-36 35 17,-34 18-32,-1-18 15,0 1 1,0-1 0,89-17-1,-18 35 1,282-53 15,-353 35-31,0 1 188,-17 17-157,-159 0 109</inkml:trace>
  <inkml:trace contextRef="#ctx0" brushRef="#br0" timeOffset="-208576.69">21043 16051 0,'35'53'78,"-35"-17"-62,18 52 15,0-71-31,-18 1 16,17 53-1,1-54 32,-18 19 0,0-19 31</inkml:trace>
  <inkml:trace contextRef="#ctx0" brushRef="#br0" timeOffset="-207745.86">21255 16104 0,'35'0'94,"-17"36"-78,-18-1-16,17 0 15,1 36 1,0-36 0,-1 0 15,1-35-16,0 0 1,35-17 15,-36-19-15,1-34 15,-18 52-31,0 0 16,0 1 15,-35-54-15,-18 36 15,53 17-31,-36 18 47,19 0-32,-36 0 17,35 0-17,-17 18 17,-53 0-17,35-1-15,-18-17 0,1 0 16</inkml:trace>
  <inkml:trace contextRef="#ctx0" brushRef="#br0" timeOffset="-203487.46">21484 16757 0,'53'-53'94,"-18"35"-79,1 1-15,69-1 31,-34 0-15,229 18 15,-230 0-31,177 0 16,-17 36 15,-195-19-15,18 36 62,-35-35-62,17 176 15,-35-159-16,17 36 1,-17-36 0,0 18-1,0 0 1,0-18 0,0 36-1,0-18-15,-17-18 16,-1 0-1,1 36 1,-1-36-16,18-17 16,-18 52-1,-17 1 1,0-1 0,17-52-16,0 17 15,-35 36 1,53-36-1,-35 0-15,-18 1 16,0 34 0,36-70-1,-71 53 1,52-53-16,-17 18 16,-17-18-1,35 17 1,-1-17 15,19 18-31,-54 0 16,53-18-1,1 0 95,-1-53-95,0-35 1,18 52 0,0-17-1,0 18 1,0 17-1,0 1-15,0 70 125,0 0-109,0 17 0,-17 1 15,17-36 94,0 0-109,-18 1-16,18-19 15,0 1-15,-17 35 16,17-36-1,70 1 110,1 0-109,-1-1-16,1 1 16,35 17 15,-53-35 110,-1 0-126,72-17 1</inkml:trace>
  <inkml:trace contextRef="#ctx0" brushRef="#br0" timeOffset="-202698.34">23107 17216 0,'0'35'125,"18"88"-93,-18-105-32,0 0 15,17-1 110,-17 1-94,18 17-15,17 0 0</inkml:trace>
  <inkml:trace contextRef="#ctx0" brushRef="#br0" timeOffset="-201728.68">23319 17145 0,'0'18'47,"0"17"-47,0 0 16,17 53-1,1-88 95,0-17-95,-1-19 1,1 19 0,-1 17-1,19-18 1,-1 36 46,-35 52-30,0-52-17,0 0-15,0 17 0,0-17 16,0-1 0,0 1-1,0 17 1,0 0-1,-18-17 1,1-18 31,-1 0-31,-52-18 15,70 1-16</inkml:trace>
  <inkml:trace contextRef="#ctx0" brushRef="#br0" timeOffset="-201272.63">23283 17092 0,'0'0'0,"53"-18"15,-17 18 1,16-17-16,-16-1 16,158-35 15,-177 53-16,-17-17 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6:04:50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14101 2285 0,'0'15'281,"0"2"-249,0-1-32,0 0 0,0 1 46,0 32 126,0-17-156,0 0 0,0 66 15,0-65-16,-16 32 1</inkml:trace>
  <inkml:trace contextRef="#ctx0" brushRef="#br0" timeOffset="1">12950 4141 0,'0'-33'62,"0"-31"-30,68 31-17,-51 33 1,0 0 0,-1-16-16,19 16 15,-1 0 16,-1 16 16,-33 17-31,0-1 0,17 17-1,-17-17 16,0-15-15,0 15 0,-17-32 31,1 0-32,-1 17 1,-1-17-1,-15 16 1,15-16 0,-15 0 15,16 0 0,0 0-15,-34 0-1,34 0 1,1 0-16,-1 0 0,-1 0 141,18 32-110,0 33-15,0-16-1,0 49 1,0-82-16,51-32 140,-16 16-124,15 0-16,35 0 16,-51 0-1,-17 0 1,33-16 0,-33-17-1,0 1-15,-17-1 16,0 17-1</inkml:trace>
  <inkml:trace contextRef="#ctx0" brushRef="#br0" timeOffset="2">10969 6194 0,'0'0'0,"68"-33"16,-1 33-1,-49 0 1,-1 0 0,-17 65 62,-17-33-63,17-15-15,-51-1 32,33 0 61,69 1-61,-33-1 30,-18 115-31,-18-116-31,2-15 16,-103 82 15,102-82 1</inkml:trace>
  <inkml:trace contextRef="#ctx0" brushRef="#br0" timeOffset="3">9022 7887 0,'34'81'94,"-34"245"-63,0-277-31,0 66 31,0-66 1,67-66 77,272 0-78,-288 17-31,-18-15 16,18-18-1,-51 17 1,17-65 15,-17-17 1,0 130 139,-17 179-139,17-177-32,-16-2 15,16-16 1</inkml:trace>
  <inkml:trace contextRef="#ctx0" brushRef="#br0" timeOffset="4">16116 1731 0,'0'15'156,"0"34"-140,18 115 0,-18-149-1,0 2-15,0 15 16,0-15-1</inkml:trace>
  <inkml:trace contextRef="#ctx0" brushRef="#br0" timeOffset="5">14593 3913 0,'0'33'78,"0"-17"-62,0 17-16,0 31 31,0-47-16,0 15-15,16 1 32</inkml:trace>
  <inkml:trace contextRef="#ctx0" brushRef="#br0" timeOffset="6">17319 3848 0,'34'0'16,"-17"0"-1,-1 0-15,2 0 47,-1 0-31,17 16-1,-18 0 1,-16 17-16,17 16 0,0 0 31,-17-16-15,0-18-16,0 2 15,0 15 1,0 1 15,-34-33 1,18 0-17,-2 0 1,2 16 234,16 17-235,0 16 1,0-33 0,16 0-1,52 17 110,-17-33-109,50 0 0,-84 0-1,1-16 1,-18-17 15,0 17 63</inkml:trace>
  <inkml:trace contextRef="#ctx0" brushRef="#br0" timeOffset="7">12443 6063 0,'0'16'78,"0"1"-63,0 145 1,0-47 31,50-99 62</inkml:trace>
  <inkml:trace contextRef="#ctx0" brushRef="#br0" timeOffset="8">16016 5998 0,'84'-49'32,"-33"49"-17,16-16 1,-50 16 15,0 0 0,17 0-15,-17 0-16,-17 32 16,0 17-1,0-16-15,0 16 31,-85-49 1,34 0-1,18 0 0,15 0 0,2 32 79,50 164-79,-17-180 78,17-16-93,236 65 15,-202-65-15,0 0 0,-34 0-1,-18-32-15,18-99 31,-34 98-15,0 18 15</inkml:trace>
  <inkml:trace contextRef="#ctx0" brushRef="#br0" timeOffset="9">19859 5835 0,'0'0'16,"34"16"0,-34 17-1,0 65 1,0-82 0,0 33-1,0-33 79,135 115-63,-117-83-31,-18-32 16,0 50 15,0-50-31,0 0 31,-18-16 1,-66 0-1,-18 0-16</inkml:trace>
  <inkml:trace contextRef="#ctx0" brushRef="#br0" timeOffset="10">10851 8245 0,'0'17'78,"-51"130"-47,51-115-31,0-15 31</inkml:trace>
  <inkml:trace contextRef="#ctx0" brushRef="#br0" timeOffset="11">14254 8328 0,'-17'0'32,"187"-34"-1,-154 34-31,1 0 15,1 0 17,-2 0-17,1 17 1,-17 0 0,0 64-1,0-49 1,0 0 15,0-15-15,-17-17-16,-17 0 15,1 0-15,-1 0 16,-17 0 15,34 0 0,-17 0-31,17 17 63,0 15-47,17 17-1,-34 113 1,34-145-1,0-1 32,85-16 63,152-33-79,-237 18-15,34-34 15,-34 32-31,0-15 0,0 15 15,67-15 17,2 32-17</inkml:trace>
  <inkml:trace contextRef="#ctx0" brushRef="#br0" timeOffset="12">17776 8034 0,'17'0'15,"-34"0"-15,68 0 0,-34 0 16,33 0 0,-32 17-1,-18 64 1,0-65-1,0 49 1,-18-48 93,18 47-77,0-47-17,0 15-15,-16 1 16,-1-17 0,-34 17-1,34-33 1,0 0-1,-16 0 1</inkml:trace>
  <inkml:trace contextRef="#ctx0" brushRef="#br0" timeOffset="13">20926 8196 0,'-17'83'94,"0"-34"-78,0 15-16,-17-15 0,17 0 15,17-17 1,-17 1-16,0-17 15,17 33 1,-17-49 78,0-16-63,85 16-15,50-16-1,-101 16 1,1-17 0,-2 1-1,-16 0 16,0-1-15,0 2 0,0-19 15,0 19-31,0-18 31,0 66 79,0-1-95,0 82 1,17 17-1,-17-116 1</inkml:trace>
  <inkml:trace contextRef="#ctx0" brushRef="#br0" timeOffset="14">8243 1649 0,'34'0'125,"51"33"-109,-1-17-16,18-16 16,253 33 15,-304-33-16,17 15-15,-1-15 16,69 0 0,-1 0-1,-16 0 1,-85 0 0,17 0-16,-18 0 0,2 0 15,49 0 1,34 0-1,-50 0-15,17 0 16,17 0 0,-35 0-16,35 0 15,169 0 17,-237 0-32,101 0 31,136 0 0,-203 0-15,236 0 15,-219 0 0,0 0-15,-17 0-1,67-15 1,-51-2-16,-33 17 16,35-32-1,-53 32-15,1-17 16,0 17 0,0 0-1,-18 0-15,35-16 16,68 16-1,135-33 17,-203 33-32,119-32 31,-137 15-15,18 17-16,16 0 15,52-32 1,-85 32-1,68 0 1,-52 0 15,-33 0-15,17 0-16,-17 0 16,169 0 15,-50 0 0,-119 0 0,33 16-15,-16-16-16,51 0 16,-35 16-16,1-16 15,170 33 16,-136 0-15,16-17 0,-84-16-1,0 0 1,0 0 62,50 0-62,2 0 15,-53 0 31,-16 33 142,0-17-189,-16 32 1,-86 99 15,68-115-31,17 2 16,-17 64 15,34-83-31,-51 34 31,51-32-15,-33 32-1,16 0 17,-34 48-1,33-81-15,-32 50 15,-1 15 0,34-49-31,0-15 16,-17 15-1,17-32-15,1 17 16,-19 32 15,2-17 0,15-16-15,-66 49 15,17 1 1,16-17-1,34-49-16,0 16 1,17 0 0,-34 17-1,17-17-15,0 17 16,-34 16 15,34-33-31,-17 16 16,-50 50 15,67-66-31,17 0 16,-17 1-1,-34 32 1,17-17 0,0 17 15,-17 0 0,51-33-15,-33 33-1,33-33 1,-51 16 0,34 2-1,-84 64 1,66-66-1,2 0 1,-36 34 15,-15 15 1,84-65-32,-16-16 15,-35 49 1,-17 16-1,-34 16 17,68-48-32,17-17 15,-101 50 17,16 48-1,69-82-16,-36 1-15,36-1 16,-52 33 15,1 1 1,67-50-17,-1 17 1,-15-1-1,-85 82 17,83-81-32,1-1 15,-84 98 17,84-81-32,18-16 15,-86 98 16,68-82-31,-17 0 16,34-34 0,-17 34-16,17-17 15,-152 132 17,118-132-17,-33 50 16,67-66-31,-17 33 16,-34 49 15,-68 48 1,119-113-32,-16-1 15,-86 115 16,51-82 1,35 16-1,-2-32-15,-66 66 15,-18 31 0,68-98 0,1 1-15,16 0 0,-84 66 15,118-99-31,-153 130 31,102-97-31,-118 98 31,-1 48 1,86-81-1,67-81 0,-17-17 0,-17 33 1,-16 0-1,50-49-31,-17 16 31,17 17 16,-17 0-16,17-1-31,0-15 16,0-2 31,0-15 125,17-130-141,-16 65-31,-1 16 15,17-114 17,0 33-1,0 16 0,0 16 0,0 49 1,0 17-1,0 15-31,0 2 0,-18-34 47,18 16-16,0 17 16,-16-17-16,-19-81 0,35 48-15,-16-15 0,16 17-1,0 15 17,0 16-32,0 17 0,0-17 15,0-32 16,0 48-31,0-15 16,-17-66 0,17 49-1,-17-48 1,17 64 0,0 0-1,0 1-15,-17-49 16,17 48-1,0-16-15,-17-16 16,17 48-16,-16-31 16,16 32-1,-18-82 1,18 0 15,0 81-15,-17-15-16,17 0 15,0-49 1,0 47 0,0-64-1,0 66 1,0 0 0,0-66-1,0 81 1,0-15-1,0 0-15,0-50 16,0 66 0,0-33-1,0 16 1,0 1-16,0-33 16,0 16-1,-16 16-15,16 17 16,0-98-1,0 81 1,0-64 0,0 80-1,-18-64 1,18 48 0,0 17-16,0-16 15,0 15 1,-17-97-1,1 49 17,16 48-17,0-15 1,0 15 0,-17-64-1,17 65 1,-18 0-16,18-16 15,0-2 1,0 19 0,0-51 15,0 34-15,-16-17-1,16 0 1,0-17-1,0 34 1,-17 0 15,17 15-31,0 1 47,-18-33-31,2 16-1,-1-48 1,17 65 0,-17-66-1,17-15 17,-17 15-1,17 66-31,0-49 31,0-33 0,0 33 1,0 48-17,0-15 1,0 15-1,0-64 17,0 32-17,0-49 17,0-32-1,0 98 0,0 15-15,0 2-16,0-2 15,0-64 1,0 64 0,0-48-1,0 32-15,0-16 31,0-32-15,0 49 0,0-17-1,0 32-15,0-15 47</inkml:trace>
  <inkml:trace contextRef="#ctx0" brushRef="#br0" timeOffset="15">8734 1112 0,'0'48'78,"17"17"-62,-17-16-16,0 16 15,17 50 1,0 31 0,-1-81-1,2-48 79,15-34-94</inkml:trace>
  <inkml:trace contextRef="#ctx0" brushRef="#br0" timeOffset="16">10393 1046 0,'0'0'0,"17"-49"0,1 33 15,32-33 1,18-32-1,51 16 17,-52 65-1,35 49 0,-85 15 0,-1-31-31,2 65 32,-18 16-1,0-82-31,0 50 47,-18-49-16,-66-17 0,-1 0 1,17 0-1,52 17 156,67 195-155,-51-212-32,16-16 31,-16 17 31,35-1-30,151 0-1,-102-16 0,-84-16 32</inkml:trace>
  <inkml:trace contextRef="#ctx0" brushRef="#br0" timeOffset="17">13221 818 0,'0'-32'16,"0"15"0,34-15-1,0-17 1,33 49 0,-33 0-1,-17 0-15,17 0 0,-17 0 31,34 17-15,-51-2-16,34 51 16,0 15-1,-34-49 1,0 1-16,0 16 16,0 33-1,0-17 1,-17-65-1,-17 16 1,119 0 93,-52-16-93,1 33 15,-17-1-15,1 17 0,-18-32-16,0 80 31,0-80-31,-51 32 31,33-49-15,1 0-16,1 0 15,-1 0 1</inkml:trace>
  <inkml:trace contextRef="#ctx0" brushRef="#br0" timeOffset="18">9174 4190 0,'17'-16'47,"-17"65"16,-17-17-48,-17 180 16,17-147-15,1-16 0,16-16-1</inkml:trace>
  <inkml:trace contextRef="#ctx0" brushRef="#br0" timeOffset="19">10902 4174 0,'16'0'125,"35"0"-94,0 16-31,-51 0 31,33 66 0,-33-66-31,0 16 16,0 1-16,0 16 31,0 16 0,-84-32 1,33-33-17,-16 0 1,32 0-16,-184 0 31,-19-82 0,221 82 1,34 114 77,34 98-78,-33-163-15,-18-16 0,16-18 15,18-15 78,153 0-78,-136 0-31,33 0 32,-33-64-1,-35 31-31,2 0 16</inkml:trace>
  <inkml:trace contextRef="#ctx0" brushRef="#br0" timeOffset="20">9208 6356 0,'0'66'125,"-17"96"-94,0-32 16,1-15-16,16-99-31,-18-16 16,18 16 15</inkml:trace>
  <inkml:trace contextRef="#ctx0" brushRef="#br0" timeOffset="21">7549 1225 0,'0'-16'78,"17"293"-47,-17-212-31,0 33 16,0 48 15,0-80 0,0-50 79</inkml:trace>
  <inkml:trace contextRef="#ctx0" brushRef="#br0" timeOffset="22">7531 4206 0,'86'-32'32,"-35"32"-17,-35 0-15,18 0 16,-17 0 15,34 0-15,-34 16-16,-1-16 15,2 49 17,-1-17-32,-17 1 31,0-1 0,0 1-31,0-17 16,0 17 15,-35-33-31,-49 16 31,-69-16 0,120 0-15,-1 0 0,17 131 171,17 195-156,0-278-15,0-32 0,-17 1 109,34 15-94,0-32-31,17 0 16,85 0 15,-86-81 0,-33 32 0</inkml:trace>
  <inkml:trace contextRef="#ctx0" brushRef="#br0" timeOffset="23">7582 6275 0,'-16'16'47,"32"-16"31,221 49-47,-152-16-15,-17 16-1,-17 15 17,-51 66-1,0-64 0,-34-17 0,-17-49-31,17 0 0,-169 0 47,170 17-15,15-2 61,136 51-77,-67-17 0,-33-34-16,15 19 15,35 47 16,-68-65-31,51 33 16,-51-33 0,0 17 15,0 0 31,-34-33-15,17 0-47,0 0 78,0 0-46,0 0-17,0 0 17,1 0-32,-1-17 15,-34 1 313,33 16-312,-82 0 0,82 0 93</inkml:trace>
  <inkml:trace contextRef="#ctx0" brushRef="#br0" timeOffset="24">7464 8279 0,'-33'130'63,"-137"375"-32,119-440-15,-51 49 15,137-98 78,32-32-93,-16-1-16,68-31 31,-68 15 1,-35-32-1,-16 0 0,0-1 0,0 50-31,0 147 110,-16 276-79,16-342-31,0 33 31,0-147 47,0 0-78</inkml:trace>
  <inkml:trace contextRef="#ctx0" brushRef="#br0" timeOffset="25">8260 1665 0,'34'0'32,"67"-16"-1,-67 16 0,17-16 0,-18 16 1,18 0-17,-33 0 1,15 0 15,2 0 63,16 0-63,-35-17 16</inkml:trace>
  <inkml:trace contextRef="#ctx0" brushRef="#br0" timeOffset="26">8294 1763 0,'17'0'141,"34"0"-126,118-17 16,-136 17-15,2 0-16,-2 0 31,1 0-15,1 0 0,-2 0 15,-16 0-16,0 0-15,67 0 32,-49 0-17,-19 0 17,1 0-17,51 0 1,-34 0-1,-17 0-15,17 0 16,16 0 15,-33 0 1,1 0-17,83 17 1,17-1 15,-49 0-15,-53-16-16,18 0 31,0 0-15,0 0-16,-17 0 0,152 0 31,-118 0-16,118 33 1,-152-33 0,85 16 15,-1-16 0,-84 0-15,34 0-1,-34 0-15,34 0 32,-35 0-17,35 0 1,0 0 0,-34 0-1,17 0 1,-17 0-16,0-16 15,0 16 1,84-16 0,-67 16-1,34-17 1,-17 17 15,34-16 0,-68 16-15,50 0 0,17-16-1,-33-1 1,-33 17-16,-1 0 16,-1-15-1,2 15-15,-18-17 16,16 17-1,1 0-15,68 0 32,-68-16-17,16 0 1,103-1 15,-85 1 0,-34 16-15,17 0-16,50-16 16,-33 16-1,119 0 1,-137 0 0,18 0-1,17 0 1,0 0-1,33-17 17,-33 17-1,-51 0-31,0 0 31,50 0 32,-49 0-48,33 0-15,33 0 32,-50 0-1,67 0 0,35 0 0,-103 0-31,2 0 16,100 0 15,-84 0-31,51 0 31,-69 0-31,18 0 32,-34 0-32,17 0 31,33 0-15,-16 0-1,51-16 1,-68 16 15,-17 0 0,17 0 1,-17 0-1,67 0 47,34 0-47,-67 0 0,-33 0-15,151 0 15,-68 0 1,-83 0 30,117 0-31,-118 0-31,-1 0 16,2 0 15,33 16 0,0-16 63,16 17-63,-50-17 204,-34 65-204,17-49-15,-51 65-1,51-48 32,-16 0-31,-2-1-1,18-15 1,-17 15 0,1 0-1,-2 2 1,2-19 0,-1 19-1,-1 14 1,2-48-1,16 16 1,-34 33 0,17-17-1,0-15-15,-50 32 47,-1 0-31,50-33-1,2 17 1,-18-17 0,17 0-1,-85 50 1,52-34 15,32-16-15,-33 33-1,-33 16 17,17 0-1,49-48 16,-32 15-32,16 1 1,-17-1 0,34-15-1,-17 15 1,17-15 0,-17 15-1,17-16 1,1 1-1,-2-1 1,-15 17 0,-1-17 31,17 0-47,-34 33 46,0-17-30,35-15 0,-1-1-16,17 0 15,-51 17 1,33-17 0,2 1-1,-1-1 1,0 17-1,-17 16 17,18-34-17,16 2 1,-18 15 0,1 1-16,-16 16 15,-1 16 16,17-33-15,-1-15 0,-33 32-1,51-32 1,-16 15 0,-35 32 15,18-30-16,15-2-15,1 0 16,-34 17 15,35-16-31,-1 0 0,0-33 16,-17 32 0,-17 17-1,51-32 1,-16-17-16,-19 32 31,35-16-15,-16 0-1,-18 17 17,17-17-32,0 17 15,0-17-15,-17 33 31,17-33-31,0 1 16,-17 48 0,-16 0 15,-1-33 16,51-15-47,-18 15 31,2-15-31,-18 15 0,17-32 16,-34 66-1,34-50 1,-17 16 0,17-32-1,1 16 1,-35 33-1,34-32 1,-34 15 0,-51 34 15,51-17 0,35-34-15,-35 18-1,17-17 1,17-16-16,0 17 16,-101 64-1,-1 0 17,102-64-17,-33 15-15,32-15 16,2 0-16,-1-2 15,-52 34 1,53-32 0,-69 32-1,51-34 1,18 2 0,-35 15-16,-17 17 15,17-16 1,-51 49-1,51-50 1,18-16 0,33 0-16,-51 17 15,34-17 1,0 1 0,0-1-1,1 0 1,-2 17-1,1-33 1,-17 33 0,34-17-1,-17 0-15,1 0 16,16 17 0,-17-17-1,-17 17 1,-17 16 15,34 16 0,0-49-15,0 0 0,-16 17-1,15-17 1,2 1-16,-1 15 0,-17 17 47,0 0-47,-17 16 31,34-32-15,0-17-16,1 0 15,-19 16 1,19 2-1,-1-19-15,-17 18 16,-17 32 0,34-33-1,-50 17 1,67-32 0,-18 0-1,-66 64 1,33-32-1,34-49 1,0 32 0,-17 34-1,18-51 1,-19 19 0,19-2-16,-2-32 15,-15 49 1,-18 32-1,34-48 1,-34-1-16,51-16 16,-102 82-1,102-81 1,-50 31 0,16-31-1,0 32 1,17-17-1,-17 33 1,17-48 0,17-1-16,-17 0 15,0-16 1,1 33 0,-1-17-16,-17 33 15,34-33 1,0 1-1,-17-1 1,17-114 109,0 65-109,0-243 15,0 227-15,0-33-1,0-15 1,0 64-1,0-16 1,0 33 0,0-33-1,0 32-15,0 2 16,0-19 0,0 2-1,0-17 1,0 17-16,0-17 31,0 17-15,0-2-16,0 19 15,0-2-15,0-15 16,0-50 0,-18 49-1,2-16-15,16 34 16,-17-100-1,17 99 1,0-66 0,0 50-16,0-17 15,-51-81 17,51 97-32,0 17 15,0-33 1,-16 17-1,-19-50 1,35 1 15,0-17 1,-16 66-32,16-66 31,0 81-16,-18-32-15,18 34 16,0-68 0,-17 51-1,17-49 1,0 32 0,0 0-1,-16 32-15,16 2 16,-17-164 15,17 162-15,0-48-1,0 32-15,0-16 16,0-97 15,0 130-31,0-82 31,0 65-15,0-97 15,0 97-15,0-32 0,-18 33-16,18-1 0,0-49 31,0-129 0,0 162-31,0-17 16,0 18-16,0-164 31,0 147-31,0 16 16,0-228 15,0 229-31,0-1 15,0-17-15,0 18 16,0-115 15,0 130-15,0 1-16,-51-196 31,51 211-15,0-32-16,-16 17 15,-1-83 1,17 83-16,0-17 16,-17-15-1,17 47-15,0-15 16,-17-66 0,0 32-1,17-32 16,-16 66-31,16-17 32,-18-16-1,18 32-31,-17 1 16,17-17 15</inkml:trace>
  <inkml:trace contextRef="#ctx0" brushRef="#br0" timeOffset="27">8632 9484 0,'0'0'0,"-119"64"16,-236 149 0,271-149-1,-35 19-15,-50 47 16,67-66-1,-51 83 1,137-130 0,16-1-16,-17 0 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15:33:25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22243 7708 0,'17'53'63,"19"71"-32,-36-1-16,17-70 1,-17 0 0,18-18-1</inkml:trace>
  <inkml:trace contextRef="#ctx0" brushRef="#br0" timeOffset="1214.81">22525 7796 0,'0'0'0,"0"-35"15,0 0 1,17 17-16,19-17 16,-19 35-1,19-18 1,-19 1-1,19 34 48,-1 19-32,0 16 0,-35-34-31,0 0 16,0-1-16,0 19 16,0-1-1,0-17 1,0 17 0,-70-18-1,17-17 1,35 0-1,0 0 17,1 36 61,34 34-77,1-34 0,0-1-16,-1 0 15,1-17 95,17-36-95,1-17 17,-19 35 46</inkml:trace>
  <inkml:trace contextRef="#ctx0" brushRef="#br0" timeOffset="2444.15">23107 7726 0,'18'-53'47,"17"18"-16,-18 35-31,19 0 0,-1-18 16,-17 18-16,-1 0 31,1 18 0,-18 52-15,0-35 0,0 1-1,0-19 1,18 1 93,-1 17-78,-17 1-15,18-19-16,-18 18 16,18 18-1,-18 18 1,0-18 0,0-35-1,0 34 1,-18-34-16,0-18 31,1 0 16</inkml:trace>
  <inkml:trace contextRef="#ctx0" brushRef="#br0" timeOffset="3544.9">23566 7620 0,'17'-18'47,"18"89"-31,-17 52-1,0-17 1,-18-71 0,0-17-1,17-18 79,36 0-78,-35 0-1,17 0 1,-17 0 62,-18-18-62,0-17-16,0 18 15,-18-19 32,1 36-16,17 36 47,35 52-62,-18-53-16,-17-17 31,0-1-15,18 19 0,0-19 15,-18 1 16,17 0-32,-17-1-15</inkml:trace>
  <inkml:trace contextRef="#ctx0" brushRef="#br0" timeOffset="4277.42">24148 7673 0,'0'53'63,"0"0"-48,17-53 63,71 0-46,-52 17 15,-36 1-32,17 17 1,-17 36-1,0-36 1,0 18 0,0-18-16,0 1 15,0-1 1,0-17-16,0 17 16,-17-18-1,-19-34 63,36-1-78</inkml:trace>
  <inkml:trace contextRef="#ctx0" brushRef="#br0" timeOffset="4666.31">24165 7655 0,'88'-35'31,"-35"17"-15,-17 1-16,34-19 16,-35 19-16,1-1 15,-19 1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15:35:16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2822 1429 0,'18'0'219,"17"-18"-203,18 18-1,0-18 1,-35 18 15,-1 0-15,19 0-1,-19 0 17,1 0-1,-1 0 0,1 0-15,0 0 31,-1 0 31,1 0 0,0 0-47,-1-17 188</inkml:trace>
  <inkml:trace contextRef="#ctx0" brushRef="#br0" timeOffset="9918.69">2716 1429 0,'36'0'156,"-19"0"-140,1 0-1,0 0 16,-1 0-15,18 0 0,1 0 77,-1 0-77,-17 0 0,-1 0 31,1-18-16,0 18 31,-1 0-15,1 0-16,0 0 32,-1-18-47,1 18 15,-1 0 0,1 0-15,0 0 31,-1-17-32,1 17 188,0 0-140,-1 0-16,1 0 15,0 0-46,-1 0 93,1 0-93,-1 0 312,1 0-156</inkml:trace>
  <inkml:trace contextRef="#ctx0" brushRef="#br0" timeOffset="76299.81">30304 3069 0,'-18'18'32,"-88"229"-1,88-212-31,1 0 0,17 1 15,0-19 1,0 1 78,70-18-79,-34-18-15,-1 18 16,18-17-16,0-19 16,0 19-1,-18 17 1,0 0-16,1 0 0,-1 0 31,-18 0-31,19 0 16,-19 0-1,1 0 17,0 17-17,-1 1 1,-17 35 0,0-36-1,0 54 1,0-53-16,0 17 15,0 0 1,-17-17 0,-19 35-1,1-53 1,17 17 0,1-17 15,-1 0-16,1 0 32,-1 0-31,18-17-16,-35-1 16</inkml:trace>
  <inkml:trace contextRef="#ctx0" brushRef="#br0" timeOffset="77116.5">30321 3069 0,'0'-17'32,"0"-1"-32,0 0 15,36-35 1,69 18-1,-87 35-15,17-18 16,36 1 0,-54 17-1,1-18-15,35 0 16,-35 1 0,-1 17 15,1 0-16,0-18 1,-1-17 0</inkml:trace>
  <inkml:trace contextRef="#ctx0" brushRef="#br0" timeOffset="78317.56">29686 2046 0,'18'-18'47,"0"18"-31,34 0 0,-34 0 15,17 0-16,1 36 1,-19-19 0,-17 36-1,0-17 1,18 34 0,-18-17-1,0-35 1,18-36 93,-1-70-78,18 17-15,18 18 0,-35 18-1,35-35 1,-35 34-16,-1 1 31,36 17-15,-53 1-16,18-1 31,17 18-15</inkml:trace>
  <inkml:trace contextRef="#ctx0" brushRef="#br0" timeOffset="79534.75">30233 2081 0,'18'0'32,"-36"0"-32,53-17 15,-17-1-15,17 0 31,-17 1-15,0-1 0,-18 1 31,0-1-1,0 0-14,0 1-17,-18 17 17,-17 0-17,-1 0 1,19 0-1,-19 0 1,19 17 0,17 1-16,-18 17 15,18 18 1,0-35 0,0 35 15,0-36-16,0 1 1,0 0-16,18-1 31,-1 1-15,1-18-16,17 0 31,-17 0-15,0 0-16,-1 0 15,19 0-15,-19 0 16,36-18 0,-35 18-1,-1-17 1,1-1 15,0 0-31</inkml:trace>
  <inkml:trace contextRef="#ctx0" brushRef="#br0" timeOffset="80374.42">30515 1834 0,'0'36'94,"18"-1"-78,0-17-1,-1-1 32,1 1-31,-1-18 140,1-53-125,17-18-31,-35 54 16,0-36 0,18 18 15,-18 17-16,0 0 1,18 1 0</inkml:trace>
  <inkml:trace contextRef="#ctx0" brushRef="#br0" timeOffset="80849.73">30833 1782 0,'0'-18'62,"0"0"17</inkml:trace>
  <inkml:trace contextRef="#ctx0" brushRef="#br0" timeOffset="81105.89">30833 1746 0,'-18'0'32</inkml:trace>
  <inkml:trace contextRef="#ctx0" brushRef="#br0" timeOffset="82065.92">30903 1817 0,'0'0'0,"53"0"16,-35 0-16,0 0 15,-1 0 1,18 0 15,-17-18 32,-18-17-32,0 17 0,-18-17 1,1 35-1,-18-18-16,-1 18 1,19 0 0,-1 0-1,0 0 1,-17 0 0,17 18-16,1 0 31,17-1-31,0 36 31,-18 18-15,18-36-1,0-17 1,0-1-16,0 1 16,0 17-1,0-17 1,35 17-16,71 0 31,-70-35-15,-19 0-1,18 0-15,36 0 32,-18 0-1,-18 0-16,-17-17 1,-1-1 31</inkml:trace>
  <inkml:trace contextRef="#ctx0" brushRef="#br0" timeOffset="83034.66">31238 1711 0,'0'-18'31,"0"1"0,18-1-15,17 18-1,1 18 1,-1 17 0,0 0-1,-17 1 1,-18 16-1,0-16 1,0-19 0,17-105 171,1 53-171,0-18-1,-1 18 1,1 17-16,-18 0 16</inkml:trace>
  <inkml:trace contextRef="#ctx0" brushRef="#br0" timeOffset="84374.36">31768 1640 0,'0'0'0,"-36"0"15,19 36 17,-1-19-17,18 19 1,0-1 15,0-17-31,0-1 172,88 1-156,-35-18-16,-18 0 15,36 0 17,-53 0-32,-1 0 0,1 35 109,-18 0-62,0-17-32,0 0-15,0 17 32,0 0-17,-53-17 1,-35-1 0,-18-17 15,71 0-16,-1 0 1</inkml:trace>
  <inkml:trace contextRef="#ctx0" brushRef="#br0" timeOffset="85969.21">32120 1958 0,'18'-18'31,"-36"36"-31,54-53 16,-19 17 0,1 0-1,0 1 1,-1-1-16,19 0 31,-19 1-15,1-1-1,-18 1 1,0-1 0,0-17-1,0 17 32,-18 18-16,1 0-15,-1 0-16,0 0 16,1 0-1,-19 18 1,36-1 15,0 1-15,-17 17-1,-1 36 1,18-54 0,0 19-1,0-19-15,0 1 16,0 17 0,35 0-1,1-35-15,-1 0 16,35 36-1,-34-36-15,-19 0 16,36 0 0,-17 0-1,-19 0 1,1 0 0,17-18 15,-35-17-16,0-18 1,0 35 0,0-35-1,0 18-15,0 17 16,0 1-16,0-1 31,0 1-15,-18-1-16,1 0 15,-1 18 17,1 0 30,17 18-46,0 17 31,17-35-32,1 18-15,52-1 32,-52 1-17,0 17 1,-18-17 15,17 0-15,-17-1-1,0 1-15,0 17 16,0-17 0,0-1 15,0 1 0,18 0-15,0-1 15,-1-17-15,1 0-1,-1 0 1,-17-17-1</inkml:trace>
  <inkml:trace contextRef="#ctx0" brushRef="#br0" timeOffset="86937.23">29651 2505 0,'-53'0'0,"177"0"16,-195 0-16,318-53 16,-177 53-16,19-18 0,-1 18 15,-18-17 1,19 17-16,-19 0 16,177 0-1,18 0 1,70 0-1,18 0 1,-36 0 0,-211 0-1,0 0-15,35-18 16,-18-17 0,-70 35-1,0 0 1,0-18-16,18 18 15,-1-35 1,-17 35-16,0 0 16,88 0-1,0 0 1,-70 0 0,-54 0-1</inkml:trace>
  <inkml:trace contextRef="#ctx0" brushRef="#br0" timeOffset="105905.01">3175 300 0,'-71'70'63,"19"19"-48,-54 16 1,53-16 0,17-1-1,19 18 1,17-36 0,-18-17-16,18 35 31,-17 18-16,-1-71-15,18 1 16,-18 52 0,1-53-16,-1-17 15,-17 52 1,35-34 0</inkml:trace>
  <inkml:trace contextRef="#ctx0" brushRef="#br0" timeOffset="135639.81">2170 1429 0,'35'0'141,"0"0"-126,-17 0 1,-1 0 0,1 0-1,17-18 1,-17 18 15,17 0 16,-17 0-31,0 0-1,-1 0 1,1 0 15,-1 0 47,1 0-15,0 0-16,-1 0-32,19-18 17</inkml:trace>
  <inkml:trace contextRef="#ctx0" brushRef="#br0" timeOffset="160548.84">30515 4392 0,'-17'71'47,"-1"34"-31,18-69-1,0-19-15,0 36 16,0-17 0,0-19-1,53 1 95,0-71-95,35 0 1,-35 18-1,-53 17 1,18 18 0,-1 0-16,18 0 31,-17 0-15,0 0-1,-1 18 16,1-1-15,0 19-16,-1-1 16,1 35-1,-18-34 1,0-19 0,0 1-1,0 0 1,0-1-1,0 19 1,-18-36 0,-35 17-1,36 1-15,-19 0 16,1-18 0,18 0-1,-36 17 1</inkml:trace>
  <inkml:trace contextRef="#ctx0" brushRef="#br0" timeOffset="161220.23">30586 4445 0,'53'-18'31,"-18"18"-15,53 0 0,-35 0-16,-18 0 15,54 0 1,-54 0-16,18 0 16,17 0-1,-52 0 1</inkml:trace>
  <inkml:trace contextRef="#ctx0" brushRef="#br0" timeOffset="162382.01">31415 4198 0,'0'71'78,"-18"-36"-63,-17 71 1,0-36 0,35-34-16,-18-19 15,-17 54 1,17-36-1,18-17 17,-18-1-17,1 36 1,-1-18 15,53-35 110,54 18-126,-19 17 1,1-35 0,-54 0-1,19 0 1,-1 0 0,0 0-1,1 0 1,-19 0-16,36 0 31,-35 0 0,-18-17 63,-36-36-78</inkml:trace>
  <inkml:trace contextRef="#ctx0" brushRef="#br0" timeOffset="162914.18">31521 4568 0,'0'53'94,"0"124"-63,0-54 0,0-87-15,0-1-16,0 0 109,0 0-93</inkml:trace>
  <inkml:trace contextRef="#ctx0" brushRef="#br0" timeOffset="175771.37">2487 265 0,'-18'17'94,"-70"89"-63,35-35 0,18-1-15,17-35-16,1-17 15,-1 53 1,0-1 0,1 1-1,-1 17 1,18 18-1,-17-71-15,17 0 16,0 54 0,-18-54-16,18 18 15,-18 17 1,18-52-16,-17 17 31,17 18 94,0-18-109,0-17-16,0 0 15</inkml:trace>
  <inkml:trace contextRef="#ctx0" brushRef="#br0" timeOffset="192611.39">1499 1464 0,'18'0'93,"52"0"-77,-52 0-16,0 0 16,-1 0-1,1 0 16,0 0 1,-1 0-17,1 0 1,0 0 0,-1 0-1,1 0 1,0 0 31,17 0-32,-18 0 1,19 18 0,-19-18 62</inkml:trace>
  <inkml:trace contextRef="#ctx0" brushRef="#br0" timeOffset="-212330.98">30797 5838 0,'0'71'78,"0"35"-63,0-18-15,0-17 16,0 70 0,0-88-16,0-18 15,0-17-15,18-1 63,17-17-48,36-53 1,-18 36 0,0-19-1,-36 36 1,1 0 15,17 0-15,1 0 15,-19 53-15,-17 0-1,0-18 1,0-17-1,0 17 17,-17 18-17,-19-17 1,1-19-16,0 1 16,17-1-16,1-17 15,-19 36 1,19-36 46,-19 0-46</inkml:trace>
  <inkml:trace contextRef="#ctx0" brushRef="#br0" timeOffset="-211732.22">30797 6121 0,'0'-36'15,"124"1"17,70 35-1,-176-18-15,-1 18 124,1-17-109</inkml:trace>
  <inkml:trace contextRef="#ctx0" brushRef="#br0" timeOffset="-210866.32">31556 5856 0,'-53'88'63,"18"71"-48,17-88 1,18-18-16,-18 52 15,1 19 17,17-89-32,-18 0 15,1 18 1,34-53 93,142-35-77,-18 17-1,-70 1 47,-36-1-62,-17 0 46,-54-34-46</inkml:trace>
  <inkml:trace contextRef="#ctx0" brushRef="#br0" timeOffset="-210333.13">31679 6368 0,'0'17'62,"0"54"-46,0-18 0,0 0-1,0-18 95,-17 0-95,17 0 1,-18 18-1,18-35 1</inkml:trace>
  <inkml:trace contextRef="#ctx0" brushRef="#br0" timeOffset="-208931.18">31909 6103 0,'0'0'16,"17"-18"31,1 1-31,-18-1-1,18 18 1,52 0 15,-35 0-15,1 18-1,-19-1 1,1 1 0,0 17 15,-18 1-16,0-19-15,0 19 16,0-1 0,0-18-1,-18 1 1,-35 0 15,71-18 157,35 0-173,-36 0 1,1 0 0,0 0-1,17 35 1,-17-17 31,-18-1-32,0 1 1,0 0 0,0 17-16,0-18 0,0 19 15,0-1 1,0-17-1,-18 17 1,0-17 0,1 17-1,-1-35 17,0 17-1</inkml:trace>
  <inkml:trace contextRef="#ctx0" brushRef="#br0" timeOffset="-201163.94">1958 247 0,'-18'0'94,"1"0"-78,-1 35-1,-17 36 1,35-54-16,-18 19 15,-17 34 1,35-52-16,-18-18 16,1 18-1,17-1-15,0 1 16,-18 17 0,0 0-16,1 18 15,-1-17 1,-17 52-1,17-18 17,0 18-17,1-17 1,17-53-16,0-1 16,0 19-16,-18-19 15,18 1-15,-18 17 16,1 18-1,-1-18 1,1 36 0,-1-36-1,18 0 1,-18-17 0,18 0 15</inkml:trace>
  <inkml:trace contextRef="#ctx0" brushRef="#br0" timeOffset="-188323.88">864 1464 0,'53'0'125,"-18"0"-109,-17 0-1,0 0 32,17 0-16,0 0 1,1 0-17,17 0 1,-36 0-1,1 0 1,-1 0 31,1 0-31,0 0 46,-1 0 32</inkml:trace>
  <inkml:trace contextRef="#ctx0" brushRef="#br0" timeOffset="-159568.35">30709 7302 0,'0'106'32,"-53"35"-17,36-35 1,52-106 93,0 0-93,1 0-16,52-17 15,-35 17 1,-36 0 0,1 0 46,0 35-46,-18 0-1,0 0-15,-71 142 32,53-142-17,-17 18 17,0-53-17,17 0 1,1 0-1</inkml:trace>
  <inkml:trace contextRef="#ctx0" brushRef="#br0" timeOffset="-158965.95">30586 7567 0,'0'0'0,"88"-35"31,-53 17-31,106-17 47,-70 17-31,-53 18-16,-1 0 46,1-17-30,17-1 0</inkml:trace>
  <inkml:trace contextRef="#ctx0" brushRef="#br0" timeOffset="-157849.96">31327 7320 0,'17'-18'32,"-17"124"-17,0 88 1,0-105-1,-17 34 1,-1-88 15,36-35 110,17 0-141,0-17 0,-17 17 16,-1 0-16,1-18 15,-18 0 1,18 1-1,-1-19 17,1 1-17,-18 18 1,0-1-16,0 0 16,0 1-1,0-1 1,18 106 124,17 159-108,-35-212-32,18 1 0,-18-19 31,17 1-15</inkml:trace>
  <inkml:trace contextRef="#ctx0" brushRef="#br0" timeOffset="-156807.96">31732 7426 0,'36'-53'62,"34"53"-31,-35 0-15,-17 0 0,53 0-1,-1 35 1,-35 1-1,-35-1 1,0-17-16,0 17 31,0-18-15,0 1-16,0 0 16,-17-1-1,34-17 110,19-17-109,-1 17-16,-17 0 15,35 0 1,-36 0-16,19 0 31,-36 17-15,0 36 0,0 18-1,0-18 1,0 0 15,-53-36 0,0-17-31,-53 18 32,53-18-17,35 0-15</inkml:trace>
  <inkml:trace contextRef="#ctx0" brushRef="#br0" timeOffset="-155511.95">32367 7232 0,'89'0'31,"-178"0"-31,319-18 15,-195 18-15,18 0 16,-18 0 0,-17 0 15,-1 18-15,-17 0-16,0 17 15,0 53 1,-17-35 15,-19-53 0,19 18-31,-18-18 32,17 0-17,0 0 1,1 0-1,-1 53 142,36 70-126,-1-70-31,-17-18 16,18 0-1,-18-17-15,35 0 125,18-18-109,-35 0-1,17 0-15,18 0 16,-35 0 15,-1 0-15,36 0 15,-53-18-15,18-52-1,-18 34 1,0 19 0</inkml:trace>
  <inkml:trace contextRef="#ctx0" brushRef="#br0" timeOffset="-148170.78">1199 317 0,'0'18'109,"0"35"-93,0-18-1,-17 1-15,-18 34 16,17-35 0,18 1-16,-18-19 15,1 19 1,-1 17 0,18-1-1,-18 1 1,18 0-1,0-35 1,0 35 0,0-36-1,0 1-15,-17 17 16,17 1 15,-18-1-15,18-17-16,-18-1 15,-35 54 1,53-36 0,-17 0 15,-1-17-15,1 17-1,-1 1 1,18-1-1</inkml:trace>
  <inkml:trace contextRef="#ctx0" brushRef="#br0" timeOffset="-142302.4">212 1535 0,'35'-18'78,"-17"0"-62,17 18 0,-18 0-1,19 0 1,-19 0 0,36-17 46,18-1-31,-18 18 1,-18 0-17,-17 0 1,-1 0 93,1 0-46</inkml:trace>
  <inkml:trace contextRef="#ctx0" brushRef="#br0" timeOffset="-116448.75">30321 9066 0,'0'53'31,"-17"71"-15,-1-71-16,0 17 15,1-34 1,87-54 78,107-35-79,-124 53 1,35 0-16,-71 0 94,1 0-79,-18 35 1,-18 36 0,-17-36-1,0 18 1,17-35 0,-35-1-1,-17 1 1,34-18-1,1 0 64</inkml:trace>
  <inkml:trace contextRef="#ctx0" brushRef="#br0" timeOffset="-115994.29">30357 8996 0,'141'-35'31,"-71"35"-31,-281 35 0,475-88 15,-229 35 1</inkml:trace>
  <inkml:trace contextRef="#ctx0" brushRef="#br0" timeOffset="-114977.84">30992 8890 0,'17'0'47,"-52"141"-31,17-88-16,1 35 15,17 0 1,-36 1 0,36-54-1,0-17 1,-17-1 15,87-17 32,54-35-32,-36 17-16,-18-17 1,-70 17 47,0-35-32,0 36 0,0 70 78,0 0-93,0 17 0,0 1-1,0-54-15</inkml:trace>
  <inkml:trace contextRef="#ctx0" brushRef="#br0" timeOffset="-114184.98">31450 8925 0,'0'0'15,"35"-17"-15,1-1 0,17 0 32,-18 18-32,0-17 15,-17 17 1,-1 0 15,-17 88-15,0-18-1,0-17 1,0-35-16,-17-18 16,34 18 171,-17-1-171,0 36-16,0-18 15,0 1-15,0-19 16,-17 19-16,-18-1 31,-1-17-15</inkml:trace>
  <inkml:trace contextRef="#ctx0" brushRef="#br0" timeOffset="-113134.8">31873 8908 0,'36'-36'62,"52"1"-46,-35 17 0,-18 18-1,-17 0 1,-1 0-1,1 36 1,0 34 0,-18-52-1,0 0-15,0 17 32,0-18-32,0 19 0,-18-36 31,0 0-16,1 0 48,-1 0-1,-17 35-30,35-17-32,-18-1 0,1 54 31,17-36-31,0-17 0,0-1 16,0 1 15,35 0 63,-18-18-79,19-18-15,87 18 16,71 0-1,-158 0 1,-19 0 0,-17-18 62,0-17-63,0 0-15,0-18 16</inkml:trace>
  <inkml:trace contextRef="#ctx0" brushRef="#br0" timeOffset="-112752.27">32420 8608 0,'53'176'63,"-18"-88"-48,-17 36 1,17-71-16,-17 35 16,17 35-1,-35-105 1</inkml:trace>
  <inkml:trace contextRef="#ctx0" brushRef="#br0" timeOffset="-110006.02">617 300 0,'-70'53'78,"17"17"-62,35-17-16,1 0 15,-54 71 1,36-36-16,17-35 15,-35 35-15,18 0 16,-18 89 0,-18-54-1,36-52 17,0 17-17,0 0 1,35-53-1,-18 0 1</inkml:trace>
  <inkml:trace contextRef="#ctx0" brushRef="#br0" timeOffset="-96637.02">29757 9119 0,'35'36'78,"71"493"-47,-71-423-15,18 105-1,-35-52 1,-1-18-1,-17-70 1,0-54 0,36 1 62,299-18-63,18 0 1,35 0 0,-71 0-1,-35 0 17,-52-18-17,-1-52 1,-106 52-16,54-17 15,17 17-15,-18-17 16,159-36 0,-264 71-16,35-17 15,17-36 1,-87 35-16,-19 1 62,36-19-46,-53 19 0,18-19 15,-18 19-31,0-19 16,0-87-1,0 105-15,0-35 0,0 0 16,0 1-1,0 16-15,-53-87 16,18-36 0,17 36-1,0-36 1,18 106 0,-17-18-16,17 18 15,-18-35 1,18 71-1,0-19-15,0 1 16,0 0-16,0 17 16,0-17-16,0-36 15,-18 36 17,1-106-17,-1 106 1,0 17 62,-87 18-62,-178 106-1,107-36 1,70-34-1,-53 17-15,-35-18 16,89-18 0,-19 36-16,-176-35 31,36 35-15,-36-35-1,18-18 1,70 0-1,124 0-15,35 0 16,-53 0 0,-18 0-1,54 0-15,52 0 16,-52 17 0,34-17-16,1 18 15,-35 17 1,17-17-1,-71 17 1,54-17 0,17-1-1,17 36 157,19 229-156,17-123-1,0-71 1,0-70 0</inkml:trace>
  <inkml:trace contextRef="#ctx0" brushRef="#br0" timeOffset="-93854.42">18292 15946 0,'0'0'0,"141"0"16,229 17 0,18 36-1,18-53 1,-230 0-16,36 0 16,-36 0-16,-35 18 15,18-1 1,17 19-16,-34-19 0,52 19 15,123 16 1,-193-34 0,-54-18-16,248 0 31,-18 0-15,17 0-1,-35 0 1,-52 0-1,-160 0-15,-35 0 16,1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16:02:09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8590 9137 0,'0'53'78,"0"-36"-47</inkml:trace>
  <inkml:trace contextRef="#ctx0" brushRef="#br0" timeOffset="1150.31">8890 9155 0,'0'-18'47,"0"0"-32,0-17 1,35 35-1,-17 0 32,0 18-31,-18-1 0,0 19-1,0-19 16,0 1 1,-36-1 15,19-17 78,-19 36-110,36-19 79,36-17-78,-1 0-16,-17 0 0,17 0 15,-18-17 1,1 17-1,0 0 126,52 0-141</inkml:trace>
  <inkml:trace contextRef="#ctx0" brushRef="#br0" timeOffset="2200.71">9296 9049 0,'17'0'31,"-34"0"-31,52 0 47,-17 17-16,-18 72-15,0-72-1,0 1-15,0 17 16,17-53 109,1 18-109,0 0-1,-1 0 32,-17 53 0,0-35-47,0 0 16,0 17-1,-17-17 16,-1-18 48</inkml:trace>
  <inkml:trace contextRef="#ctx0" brushRef="#br0" timeOffset="3424.4">9613 9049 0,'0'35'125,"0"71"-93,0-89-1,18-17 109,-1-17-124,1 17 47,0-18-48,-18 1 16,0-1-15,0-17 15,0 52 126,0 1-142,0 17 1,17 0-1,-17-17 1,0 0 109</inkml:trace>
  <inkml:trace contextRef="#ctx0" brushRef="#br0" timeOffset="4348.09">9913 8978 0,'0'18'47,"0"17"-32,35-35 110,-17 0-109,17 35 62,-35 18-47,0-17-15,-17-19 15,-1 18 1,0-17-17,-17 0 63</inkml:trace>
  <inkml:trace contextRef="#ctx0" brushRef="#br0" timeOffset="4824.46">9860 8978 0,'0'-17'31,"71"-1"1,-18 0-1,-36 18-31,19-17 0</inkml:trace>
  <inkml:trace contextRef="#ctx0" brushRef="#br0" timeOffset="16424.59">10283 6650 0,'0'53'31,"0"0"-15,-35 70 0,35-35-1,0-52-15,-17-1 16</inkml:trace>
  <inkml:trace contextRef="#ctx0" brushRef="#br0" timeOffset="17530.04">10389 6791 0,'18'-35'16,"17"17"15,0 18 0,-17 0 1,0 0-17,17 0 1,-17 18-1,-18-1 1,0 36 0,0 0-1,0-18 1,-36-17 0,19-18 62,-19 18-47,19 17 0,17 18-15,0-18-1,0-17 1,35-1 109,0-17-94,1 0 79</inkml:trace>
  <inkml:trace contextRef="#ctx0" brushRef="#br0" timeOffset="18432.98">10724 6703 0,'71'0'31,"-53"0"0,-1 0 1,1 0-17,-18 17-15,0 19 0,0-1 16,0-17-1,0 35 1,-35-36 0,70-17 93,0 0-78,-17 0 16,-18 35-31,0 36-1,0-36 1,0 1 0,0-19-1,-18 1 1,1-18 15</inkml:trace>
  <inkml:trace contextRef="#ctx0" brushRef="#br0" timeOffset="19690.23">11112 6650 0,'0'53'93,"0"35"-77,0-53-16,0 1 16,0-19-1,0 1-15,0-1 16,53-17 109,-17 0-110,34-17 1,-52-1 78,-18 1-79,0-1 1,0 36 125,18 17-126,-18 0-15,17 0 16,-17-17 0,18 0-1,-18-1 95</inkml:trace>
  <inkml:trace contextRef="#ctx0" brushRef="#br0" timeOffset="20280.41">11465 6667 0,'18'0'31,"0"53"-15,-1-53 15,1 18-15,-1 17-1,1-17 1,0 0 0,-1 35 46,-17 17-46,0-35 15,0-17-15,0 0-1,0-1 1,-17-17 15,-19 0-15,36-17-16,0-19 15</inkml:trace>
  <inkml:trace contextRef="#ctx0" brushRef="#br0" timeOffset="20647.96">11465 6632 0,'18'-17'31,"17"-1"-31,0 0 15,36 1 1,-36 17 0,-17-18-1,0 18 79</inkml:trace>
  <inkml:trace contextRef="#ctx0" brushRef="#br0" timeOffset="22112.95">10866 7814 0,'0'18'32,"0"17"-17,0 18 1,0 17-1,17-34 1</inkml:trace>
  <inkml:trace contextRef="#ctx0" brushRef="#br0" timeOffset="23334.95">10936 7814 0,'35'0'31,"-17"0"16,0 0 0,-1 0-31,19 0-1,-36 18 1,0-1 0,0 1 31,0 0-16,-18-18 16,-17 17-16,17 18 94,18-17-109,0 0-1,0-1-15,0 1 0,0 0 31,18-1-15,-1-17 78,1 0-79,0 0 1,-1 0-16,1-17 16,-1 17 77,1 0-14,0 0-64,17 0-15</inkml:trace>
  <inkml:trace contextRef="#ctx0" brushRef="#br0" timeOffset="24248.94">11254 7743 0,'0'0'15,"17"0"1,19-17 0,-1 17-1,0 0 1,0 0-1,-17 0 1,-18 35-16,0 0 16,0-17-16,0 17 15,0-17 17,0 0-17,18-1 141,-18 36-124,0-35-32,0-1 47,-18-17-1,-17 0-30</inkml:trace>
  <inkml:trace contextRef="#ctx0" brushRef="#br0" timeOffset="25293.12">11536 7849 0,'17'0'63,"1"53"-32,-18-18-31,0 1 16,0-19-1,0 1 79,35-18-78,1 0 15,-36-35 0,0 17 0,0 0 1,0 1-17,0 52 157,17 18-141</inkml:trace>
  <inkml:trace contextRef="#ctx0" brushRef="#br0" timeOffset="25780.16">11677 7867 0,'0'-18'62,"18"18"-46,17 0-1,18 18 1,-36 0 0,1 17 15,-18 0-16,0-17 1,0-1 0,0 1 15,0 0-15,0-1-16,-35-70 93</inkml:trace>
  <inkml:trace contextRef="#ctx0" brushRef="#br0" timeOffset="26041.62">11730 7779 0,'0'0'0,"35"0"0,0 0 16,18-18-16,-35 18 16,17-18-1,-17 18-15,17-17 0</inkml:trace>
  <inkml:trace contextRef="#ctx0" brushRef="#br0" timeOffset="27994.02">7779 5697 0,'35'0'31,"194"0"-15,1 53 0,-107-35-1</inkml:trace>
  <inkml:trace contextRef="#ctx0" brushRef="#br0" timeOffset="29609.69">8555 7638 0,'0'-18'62,"300"18"-30,-247 0-32,0 0 0,-1 0 15,-16 0 1,-19 0-16,54 0 62,-18 0-62,17 0 16,-17 0 0,0 0-1,-35 0 1,17 0-16,0 0 31,1 0-15,-1 0-1,0 0-15,53-18 16,-52 18 0,-19-17-16,36 17 156,18 0-156,52 0 16,-70 0-1,18 17 110,-36-17-125,-17 18 16,17-18-1</inkml:trace>
  <inkml:trace contextRef="#ctx0" brushRef="#br0" timeOffset="31471.01">9207 7655 0,'36'0'16,"34"18"-1,-52-18 1,0 18 0,-18 52-1,0-17 1,0 0-1,0-35-15,0-1 16,-18 36 0,0-18-1,-17-35-15,-18 0 16,0 18-16,0-18 16,0 0-16,18 0 15,-53 0 1,53 0-16,-18 0 15,-106 0 1,71 0-16,17 0 16,-35 0-16,-88-35 31,-35-18-15,53 35-1,70-17 1,35 17-16,54 18 15,-36-17 1,35-1-16,-17 18 31,-53 0-15,52 0-16,-34 0 16,17 0-16,-18 0 15,18 0-15,-35 0 16,35 0-1,-17 71 17,-1-19-1,36-16-15,17 34-1,1-70-15,17 18 16,-36 53-1,36-36-15,-17 18 16,-1 17 0,18-34-16,0-19 15,0 18 1,0-17 0,-18 0 46,-17-36 16,-71-52-62,71 34-16,17 36 15,1-17 1,52 70 125,36 17-110,-54-52 0,1 17-15,-1-17-1,19-18 1,-1 0 0,53-71-1,-70 71-15,17-35 16,0-18-16,-17 53 16,0-18-16,52 54 140,-52-19-124</inkml:trace>
  <inkml:trace contextRef="#ctx0" brushRef="#br0" timeOffset="103516.05">16563 4410 0,'0'35'109,"0"-17"-93,0 52-1,0 18 1,0-17 0,0-18-1,0-36-15,0 1 16,0 0 15,0 35-15,0-18-1,0 18 1,0 0 0,0-18 15,0 0-31,0 1 31,0-89 110,0-35-126,18 17 1,-1-17 15,-17 52-31,0 19 0,0-1 31,18-35-15,-18 18 15,0 0-15,17-18 0,1 35-1,-18 1 1,35-36-1,-17 53 1,0-18 0,-1 18 140,19 18-140,-36 17-16,17 0 15,18 18 1,-17 0-1,-18-35-15,18-1 16,-1 19 15,1-1-15,0-18 0,-18 1 30,0 17-30,17-17 0,1 0-1,0 17 95,-1 0-95,1-52 157,-18-89-156,18 18-1,-1 17 1,-17 36 0,0 17-16,0-17 15,0 17 17,0 1-32,0-36 31,0 35-31,0 0 15,18 18-15,-18-17 0,0-1 32,0 0-17</inkml:trace>
  <inkml:trace contextRef="#ctx0" brushRef="#br0" timeOffset="-120487.96">7885 8996 0,'17'0'47,"54"-18"-16,-18 1 0,-36 17-15,54 0-1,-53 0 1,-1 0 15,18 0-15,1-18-1,-1 18 1,-17-18 31,-1 18 31,1 0-31,17 0-16,-17 0 16,52 0-16,89 0 1,-141 0-17,-1 0 95,1 0-64</inkml:trace>
  <inkml:trace contextRef="#ctx0" brushRef="#br0" timeOffset="-86198">22225 4516 0,'-35'0'47,"17"17"-47,0 1 0,1-1 16,-1 1-1,18 0 1,0 17 0,0-17-1,0-1 1,0 1-1,0 0 1,18-1 0,17-17-16,36 0 31,-36 0-15,-17 0-16,17 0 15,-18 0-15,19 0 16,-19-17-1,1-1-15,0 18 32,-1-53-17,-17 18 1,0 17 0,0 0-1,0-17 1,-17 18-1,-1 17-15,-35 0 16,18 0 15,17 0-31,1 0 16,-19 0 0,19 0 15,-36 35-16,53 0 1,0 18 0,0-18-1,0 1 1,0-19 0,35 1-1,18-18 1,0 0-1,0 0 1,-36-18-16,1-17 16,17-36-16,-35 1 15,0-195 17,0 124-17,0 53 1,0 35-1,0 106 126,36 123-125,-1-87-1,-18-19 17,-17-52-32,0 17 15,18 0 1,-18-17-1,18-18-15,-18 18 16,17 17-16,1-18 16,17 36-1,-17 0-15,0-35 32,-1-18-17</inkml:trace>
  <inkml:trace contextRef="#ctx0" brushRef="#br0" timeOffset="-83689.03">26688 3581 0,'-53'53'78,"-35"141"-62,70-89 0,-17 1-1,35-70 1,0-1-16,0 18 15,0-18 1,0 0 0,0-17-16,0 17 15,17-17 1,1 0 0,0 17-16,-1-35 15,54 88 1,-54-70-1,19-1 1,-19-17-16,19 0 63,-1-35-48,-18 35 1,-17-35 62</inkml:trace>
  <inkml:trace contextRef="#ctx0" brushRef="#br0" timeOffset="-83324.02">26352 4198 0,'53'0'47,"159"0"0,-194-18-47,35-17 31,0 17-16,-36 18 1</inkml:trace>
  <inkml:trace contextRef="#ctx0" brushRef="#br0" timeOffset="-82136.88">31062 3492 0,'141'0'47,"141"106"0,-246-17-32,-19 87 1,-17-141-16,0 18 15,0 0 1,0-265 62,0-17-62,0 158-1</inkml:trace>
  <inkml:trace contextRef="#ctx0" brushRef="#br0" timeOffset="-77735.64">16087 6103 0,'0'71'78,"0"52"-62,0-17 0,35-18-1,-17-17 1,-18-54 0</inkml:trace>
  <inkml:trace contextRef="#ctx0" brushRef="#br0" timeOffset="-76558.06">16298 6085 0,'18'-17'16,"17"17"15,36-18-15,-1 0-1,-34 18 1,-1 0 15,-35 18-15,0 17-1,0 1 1,0-19 0,0 1 15,0 17-15,-35-17-1,17-18-15,-17 0 16,-18 18-1,35-1-15,1 1 188,34 158-157,-17-158-31,0 17 31,18-35 1,-1 0 30,-17-18-46,36 1-1,-19 17-15,54 0 16,-36 0 0,-17 0-16,-1 0 47,19-18-32,-19 18 1,1 0 31,0-17-32,-1-1 1,54-17 0</inkml:trace>
  <inkml:trace contextRef="#ctx0" brushRef="#br0" timeOffset="-75534.31">16880 5803 0,'71'-17'62,"-36"17"-46,1 0-16,-1 0 31,-18 0 0,19 17-15,-36 1-16,0-1 16,0 72-1,0-72 1,0 1 0,17-18 124,1 0-109,17 35 32,-17 53-47,-18-35-1,0-17 1,0-19-1,0 1-15,0 17 16,0 0 0,-18-17-1,-17-18 17,0 0-17</inkml:trace>
  <inkml:trace contextRef="#ctx0" brushRef="#br0" timeOffset="-74438.96">17480 5680 0,'0'35'79,"0"-17"-64,0 17 1,18 88-1,-18-34 1,0-19 0,0-35-1,0-17-15,0 0 16,35-1 156,0-17-157,36 0 1,17-35 0,-70 35 15,-1-18 0</inkml:trace>
  <inkml:trace contextRef="#ctx0" brushRef="#br0" timeOffset="-73900.11">17657 5944 0,'17'71'78,"1"35"-62,-18-53 0,0 0-1,0-36 1</inkml:trace>
  <inkml:trace contextRef="#ctx0" brushRef="#br0" timeOffset="-73008.34">17956 5803 0,'0'35'31,"0"54"1,53-89 46,0 0-63,-18 0-15,1 0 16,-1 0 0,-17 0-16,-1 0 15,19 0 32,17 70-31,-53-52-1,0 17-15,0-17 32,0 35-17,0-36-15,0 1 16,0 0-1,0-1 1,-18-17-16,0 0 16,1 0-16,-1 0 15,-35 0 48,18 0-48</inkml:trace>
  <inkml:trace contextRef="#ctx0" brushRef="#br0" timeOffset="-72478.21">17974 5715 0,'18'-18'15,"105"-17"17,-35 17-17,-35 1 1,-35 17 78</inkml:trace>
  <inkml:trace contextRef="#ctx0" brushRef="#br0" timeOffset="-45806.14">22401 5415 0,'0'35'62,"-123"230"-31,35-89-15,52-70 0,19-71-1,34-17 126,89-18-125,-88 0-1,88 0 1,-71 0-1,-17 0-15,35 0 16,-36 0 0,1 0-1,17 0-15,18 0 32,-35 0-1,-1-18 47</inkml:trace>
  <inkml:trace contextRef="#ctx0" brushRef="#br0" timeOffset="-45356.89">22454 5786 0,'0'52'63,"0"142"-48,0-141-15,0 0 16,0 106 0,0-124-1,0 1 17</inkml:trace>
  <inkml:trace contextRef="#ctx0" brushRef="#br0" timeOffset="-40295.82">25682 5539 0,'0'70'31,"0"1"-15,0-18 0,0-18-16,0 53 15,0-53 1,0 1-16,0-1 16,0 0-1,0 0 1,0-17-1</inkml:trace>
  <inkml:trace contextRef="#ctx0" brushRef="#br0" timeOffset="-38963.89">25929 5662 0,'0'35'79,"0"18"-33,0-35-46,0 17 16,35 18 0,-17-53-1,0 18 1,-1-1 0,1-17-1,0 0 1,35 0-1,-36 0 1,36 0 0,-53-35-1,18 17-15,-18 1 16,0-18 0,0 17-16,0 0 15,0 1 16,0-19-15,0 19 0,-36-19-1,19 36 1,-36 0 46,18 0-46,-1 0-16,19 0 16,-19 18 15,19 0-15,-18-1-16,17 1 15,18 0 63</inkml:trace>
  <inkml:trace contextRef="#ctx0" brushRef="#br0" timeOffset="-37906.19">26370 5644 0,'-18'0'47,"18"36"-16,0-19-31,0 1 16,0 17-1,0-17 1,0 17 15,53-35 0,0 0-15,-35 0-16,35 0 31,-18-17-15,-17-1-1,-1 0 1,-17-17 0,0 17-1,0 1 1,0-1 15,-17 0-15,-1 18-1,1-17-15,-19 17 32,19 0-17,-1 0-15,0 0 16,1 0-16,-1 0 16,-17 0-1,35 35 1</inkml:trace>
  <inkml:trace contextRef="#ctx0" brushRef="#br0" timeOffset="-37074.36">26793 5521 0,'0'18'47,"0"35"-32,0-36 1,0 1-16,0-1 16,18 19-1,0-19-15,-1 1 16,1 0 15,17-18-15,-17 0-1,0 0 1,17 0 0,-18-36-1,-17-17 1,0 36 0,0-1-16,0-17 31,-17 17-16,-1 18 1,1 0 0,-1 0-1,-35 0 1,-18 0 15,54 36-15,-1-36-16,1 17 15,-1 1 1,18-1 15</inkml:trace>
  <inkml:trace contextRef="#ctx0" brushRef="#br0" timeOffset="-36028.44">27129 5468 0,'17'18'62,"1"52"-31,0-34-15,-1-19 15,1 1 16,17-18-16,-17 0-15,35-35 0,-53 17-1,0-35 1,17 18 0,-17-1 30,-35 36-30,17-17 0,-17 17-1,0 0 1,-18 0 15,0 17-15,35 1-1,1 17-15,17-17 16,-18 0-16,18-1 47</inkml:trace>
  <inkml:trace contextRef="#ctx0" brushRef="#br0" timeOffset="-18192.59">30162 4974 0,'0'35'31,"0"54"-15,0-72-16,0 1 31,36 0 32,87-36-48,-87 0-15,-19 18 16,18-17 0,-35 70 77,0 35-77,-17-71 0,-1 19-1,-17-1 1,0 18 0,17-36-1,-17-34 63,35-1-78</inkml:trace>
  <inkml:trace contextRef="#ctx0" brushRef="#br0" timeOffset="-17775.02">30215 5045 0,'0'-18'31,"53"-35"-15,0 36 15,-53-1-31,36 18 62,-19 0-46</inkml:trace>
  <inkml:trace contextRef="#ctx0" brushRef="#br0" timeOffset="-16575.83">30603 4939 0,'-17'0'47,"-1"53"-31,18-36-16,0 19 15,0 17 17,0-18-1,0-17 0,18-18 16,17 0-31,-17 0-16,-1 0 15,1 0-15,35 0 31,-35-36-15,-18 19 0,0-19-1,0 19 1,-18-1 46,0 0-46,1 18 0,-1 0-1,0 0 1,-17 0 0,0 0 15,0 0 0,17 18-15,0 0-1,1-1 17,-1 1-32</inkml:trace>
  <inkml:trace contextRef="#ctx0" brushRef="#br0" timeOffset="-15390.91">30850 4974 0,'-35'35'47,"35"1"-16,0-19-31,0 1 47,18 0-31,-1-18-1,36 0 1,-35 0 0,17 0-1,-17 0 1,0 0-1,-1-18 17,-17 0-17,0 1 1,0-1 15,0 0-31,0 1 31,0-1-15,0 1-16,-35 17 31,17 0 1,-17 0-17,17 17 1,-17 1-1,17-1 1</inkml:trace>
  <inkml:trace contextRef="#ctx0" brushRef="#br0" timeOffset="-14375.09">31168 4957 0,'18'17'93,"-18"1"-77,35 17 0,-18 18 15,1-53-16,0 0 1,-1 0-16,1 0 16,0 0-1,-1 0 48,-17-18-48,0 1-15,0-19 32,0 19-17,-17-1 1,-1 18 0,0 0-1,-17 0 1,0 0-1,-18 0 1,35 0 0,1 18-16,-1-1 15</inkml:trace>
  <inkml:trace contextRef="#ctx0" brushRef="#br0" timeOffset="-13543.95">31432 4974 0,'0'35'94,"18"-17"-63,0 0-31,-1-1 15,19 19 1,-19-36 0,19 0-1,-19 0 1,19-18 0,-36 0-1,0-17 1,0 17-1,0-17 1,0 0 0,-18 17-16,0 1 15,1 17 1,-19 0 31,19 0-32,-1 0-15,-17 17 16,-1 1 0,19 0-1,-1-1 17</inkml:trace>
  <inkml:trace contextRef="#ctx0" brushRef="#br0" timeOffset="-12485.28">31944 4815 0,'0'-17'15,"0"70"64,18 17-48,-18-52-31,0 17 31,17 0-15</inkml:trace>
  <inkml:trace contextRef="#ctx0" brushRef="#br0" timeOffset="-11765.91">31838 4904 0,'71'-18'62,"-36"18"-46,-17 0 15,52 0 110,-35 0-110,-17 0-31,0 0 31</inkml:trace>
  <inkml:trace contextRef="#ctx0" brushRef="#br0" timeOffset="-3766.49">32632 4833 0,'-18'0'63,"18"18"-48,0 52 1,18 1-16,0-18 15,-18 88 1,0-88-16,0 17 0,0-52 16,0 17-1,0 18 1,0-35 0,-18-1-1,18 1 1,-53 35-1,35-35-15,1-1 16,-1 1 0,0 0-16,-17-1 15,-18 36-15,-35 18 16,18-36 0,17-17-16,-124 70 31,124-35-31,-35-36 15,-141 36 1,-106 18 15,70-18-15,0-18 0,71 0-1,106-17-15,18 0 16,-107 17-1,71 0-15,18-17 16,-141 52 0,141-70-1,-71 18-15,-17 0 0,-124 34 16,-71 1 15,160-17-15,17-19-1,0-17 1,-18 18 0,-53 35-1,71-36-15,89 1 16,-37-18-16,19 35 16,-71-17-1,88 0-15,-17 17 16,-54-17-1,54-1-15,-18-17 16,0 0-16,-124 36 16,53-36-1,-35 0 1,-17 0 15,158 0-31,0 0 16,-141 0-1,-53 0 1,194 0-16,1 0 16,-89 0-1,123 0-15,-17 0 16,-18 0-16,35 0 16,-34 0-16,-1 0 15,-229 0 1,123 0-1,-35 0 1,53 0 0,0 0-1,88 0 1,36 0-16,-19 0 16,19 0-1,-124 0 1,88 17-16,18-17 0,-142 0 31,-140 0-15,264 0-1,-229 0 1,123 0 0,-105 0-1,-1 0 1,36 0-1,123 0 1,54 0-16,34 0 16,-17 0-16,17 0 15,36 0-15,-18 0 16,-17 0-16,-72 0 31,54 0-31,18 0 0,-18 0 16,17 0-1,-88 0 1,89 0 0,-36 0-1,18 0 1,-1 0 0,19 18-16,-18-18 31,-36 17-16,89-17-15,-18 18 16,-53 0 0,36-18-16,17 17 15,0-17-15,0 18 32,18-18-32,-36 0 0,18 35 15,-53-17 1,-17-18-1,88 18-15,-18-18 16,-18 17 0,-17-17-1,35 18-15,-35-18 16,-53 53 0,35-18-1,71-17-15,17-1 16,0 1-1,-52 52 1,52-52 0,18 0 15,0-1-31,0 19 47,0-1-32,0 0 1,18 1 0,-1-19-1,1 36 1,0-35-16,-1-1 16,1-17-16,-18 18 15,35 17 1,0-17 15,-17-18 32,0 18-32,-18-1-31,17-17 47,1 18-32,-71-1 95,-123 19-79,158-36 63,53 17 62,71 1-125,-71-18-31,-17 0 16,0 0-1,-1 0 1,1 0 0,0 0 46,-1-35-15,-17-36-31,0 54-1</inkml:trace>
  <inkml:trace contextRef="#ctx0" brushRef="#br0" timeOffset="-2009.45">16228 7549 0,'0'53'110,"0"-17"-95,0 17 1,0-18-1,0-18 142,0 1-1,0 0-140,-18-1 15,-35 1 125,-35-18-140,-18 0-16,0 0 15,-194 0 1,371-18 156,70-17-172</inkml:trace>
  <inkml:trace contextRef="#ctx0" brushRef="#br0" timeOffset="14686.59">10248 13088 0,'18'88'63,"-1"-52"-48,1 34 1,0-17 0,-1-35-1,1 35 1,17-18-16,-17-18 16,70 36-1,-17-35-15,52 35 16,106 0-1,-70-36 1,0 19 0,70-1-1,-17-17 1,-106-18 0,-18 0-16,-17 0 15,-36 0 1,0 0-16,0 0 0,18 0 31,53 0-15,-53 0-16,35 0 0,18 0 15,88 0 1,-18 0 0,1 0-1,-18-36 1,52-34-1,-105 35 1,-18 17-16,18-17 16,0-1-1,-106 19 1,18 17-16,35-36 31,-36 19-31,1 17 16,52-53-1,-52 35-15,0 1 0,52-19 16,36-17 0,17 1-1,-52 16 1,-18 1-16,-18 0 16,53-18-1,-35 0 1,-17 18-16,-1-1 15,0-17 1,-35 18-16,18 0 16,-1-36-1,-17 36-15,18-18 16,0 18 0,-18 0-16,0-1 15,0 1-15,0 0 16,17-71-1,1 35 1,0-17 0,-18 0-1,0 17 1,0 36-16,0 0 16,0-18-16,0 18 15,0-1-15,0-17 16,0-17-16,0 17 15,0-53 1,0 53-16,0-17 16,0 17-16,-18-88 15,-53 52 1,36 1 0,18 35-1,-1 18 1,0-18-16,-17 0 15,0 0 1,-18-17 0,-18 34-16,36-16 15,17 16 1,1 19-16,-1-19 16,-17 1-16,-18 0 15,18-1-15,-18-16 16,17 16-16,-105-70 15,-17 54 1,87 34 0,-35-17-1,-17-18 1,-1 0 0,18 0 15,36 18-31,-1-1 15,-17 19 1,53-19-16,-1 19 16,1-19-1,18 19-15,-19-1 16,1 18-16,-18-35 16,0-18-1,0 35 1,18-35-1,-18 1 1,0-19 0,18 53-1,17 1 1,18-1-16,-35-17 16,17 17 15,-17 1-16,17-1 1,-17-35 0,-18 18-1,0-1 1,-17-17 0,17 36-1,35-1-15,1 18 16,-54-35-1,0 35-15,36-18 16,-18 1 0,-70-19-1,52 1-15,-70-35 32,123 70-32,1 0 31,-71 0-16,-36 0 1,1 0 0,-54 0-1,71 0 1,71 0-16,0 0 16,0 0-16,17 0 15,-17 0 16,17 0-15,0-18 140,18 0-140,0-17 0,-17 53 124,-71 70-109,70-71-31,0 1 16,1 0 0,17-1-16,106 19 125,52 17-110,-87-18 1,-54-35-16,-17 53 125</inkml:trace>
  <inkml:trace contextRef="#ctx0" brushRef="#br0" timeOffset="23458.17">16528 7973 0,'0'70'63,"0"-34"-47,17 105 15,-17-88-16,18 0 1,0-36-16,-18 1 16,0-1-1</inkml:trace>
  <inkml:trace contextRef="#ctx0" brushRef="#br0" timeOffset="24500.6">16775 8061 0,'0'-18'0,"35"18"16,18 0-1,-36 0-15,1 0 16,0 0-16,35 36 47,-53-19-32,17 36 1,-17-18 0,0-17-16,0 17 15,0 1-15,-35-19 16,0 1 0,-18-18 15,0 0-16,35 0 1,-17 35 78,17-17-79,1 35 1,17-18 0,0-17-1,53-18 63,17 0-62,-17 0-16,-35 0 16,-1 0-16</inkml:trace>
  <inkml:trace contextRef="#ctx0" brushRef="#br0" timeOffset="25424.29">17233 8096 0,'0'0'0,"35"0"16,1 0 0,-36 53-1,0-18-15,0-17 16,0 17-1,17-35 142,1 0-142,0 18-15,-1 0 32,-17-1-17,18 1-15,-18 0 16,0 34-1,0 1 1,0-35 0,-18 0-1,1-1 1,-1-17 93</inkml:trace>
  <inkml:trace contextRef="#ctx0" brushRef="#br0" timeOffset="26436.22">17533 8096 0,'0'53'62,"0"35"-46,0-52 0,0 52-1,18-71 126,-1-17-125,1 0-16,0 0 15,-1 0-15,1 0 16,17 0-16,0 0 15,1 0 1,-1-17 0,-17 17-1,-1 0 1</inkml:trace>
  <inkml:trace contextRef="#ctx0" brushRef="#br0" timeOffset="26925.34">17674 8237 0,'0'53'78,"18"141"-62,-18-176-1,0 17-15,17 18 16,-17-35 109</inkml:trace>
  <inkml:trace contextRef="#ctx0" brushRef="#br0" timeOffset="42889.12">22366 7426 0,'35'0'62,"71"-18"-31,-88 18 32,-1 18-47,-17 17-1,0-17 1,0 0-1,0 17 1,0-18-16,0 1 16,0 0-1,0-1-15,0 1 16,-52 53 15,-19-36-31,18 0 31,18-35-15,0 18 0,123-36 140,53-35-125,-106 53 0,-17 0-15,17 0-16,-35 18 31,35 17-15,-17-17 0,0-1-1,-1-17-15,1 18 16,-18 35 46,0 0-30,0 0-1,-53-18-16,18-17-15,-1-1 16,-34 1 0,35 0-16,-1-18 15,-52 17 1,35 1 0,18-18-1,17 0 1</inkml:trace>
  <inkml:trace contextRef="#ctx0" brushRef="#br0" timeOffset="48988.18">25947 7514 0,'17'0'78,"1"106"-46,0-71-32,-18 18 0,35 0 15,-35 35 16,18-35-15</inkml:trace>
  <inkml:trace contextRef="#ctx0" brushRef="#br0" timeOffset="49973.02">26247 7479 0,'0'18'79,"35"70"-48,-17-35-16,-1-18 1,-17-17 0,35 17-1,-17-18 1,0 19 0,35-36-1,-36 0 1,19 0-1,-19 0 17,1-18-17,-18 0 1,0-70 0,-18 35 15,-17 0-16,17 36 1,1 17 0,-1 0-1,0 0 1,1 0 0,-1 0-16,-17 0 31,17 0-16</inkml:trace>
  <inkml:trace contextRef="#ctx0" brushRef="#br0" timeOffset="50891.08">26846 7479 0,'18'0'31,"-18"35"-15,0-17 0,0-1-16,0 1 15,0 0-15,0 35 16,0-18-1,18-17 1,-1-1 0,19 18-1,-1-35 1,18 0 0,0 0 15,-36 0-31,1 0 0,-18-35 31,18-18-15,-18 36-16,0-19 15,0-17 1,-18 36 0,0-1-1,-35 18 1,18 0-1,0 0 1,-71 0 0,106 18-1,-18-18 1</inkml:trace>
  <inkml:trace contextRef="#ctx0" brushRef="#br0" timeOffset="51739.01">27376 7373 0,'17'0'31,"18"88"0,-17-35-15,0-35-16,-1-1 15,36 54 1,-53-53 0,18-1-1,0-17-15,-1 0 16,18 0-16,1-35 31,-36-36-15,-18 36-1,0 0-15,-17 0 16,18-1-16,-1 19 16,0-1-1,1 0-15,-1 18 16,0 0-16,1 0 31,-36 0-15,35 18-16,1 0 0,-1-1 15,0 1 1,18 17 15,0 1-15,0-19-1</inkml:trace>
  <inkml:trace contextRef="#ctx0" brushRef="#br0" timeOffset="57123.21">18115 6385 0,'0'0'0,"71"-17"16,-1-1 0,-52 18-1,0 0-15,17 0 31,-18 0-15,19 0 15,-19 0 32,1 0-48,0 0 1,-1 0 0</inkml:trace>
  <inkml:trace contextRef="#ctx0" brushRef="#br0" timeOffset="58514.95">17621 8731 0,'36'0'109,"-19"0"63,1 0-125,-1 0-31,1 0-16,0 0 31,-1 0-15</inkml:trace>
  <inkml:trace contextRef="#ctx0" brushRef="#br0" timeOffset="64845.4">30551 6879 0,'35'0'141,"-35"18"-94,0 70-16,0-35 0,0 0-15,0-36 0,0 1-1,0 0 32,17-36 141,54 0-173,-18 18-15,-18-17 16,-17-1-1,17 18 329,-17 71-313,-18-54-15,17 19 0,-17-19-1,0 1 1,0 0 156</inkml:trace>
  <inkml:trace contextRef="#ctx0" brushRef="#br0" timeOffset="66382.03">30939 6985 0,'35'18'94,"-35"52"-63,18-52-31,-18-1 32,52 1 61,-34 0-77,0-18 78,-18-18-63,0 0-31,0 1 31,-18-18-15,-17-1 62,17 19-31,1 34 156,34 19-78</inkml:trace>
  <inkml:trace contextRef="#ctx0" brushRef="#br0" timeOffset="67754.55">31238 7038 0,'18'35'110,"-18"-17"-95,18-18 32,35 0-31,-36 0-1,1 0 48,0 0-32,-1 0-15,-17-35 15,-17-1 0,-1 19-15,18-1-1,-18 0 1,1 18 0,-19 0-1,1-17 1,17 17 46,1 0-46,-1 17 0,1 1-1</inkml:trace>
  <inkml:trace contextRef="#ctx0" brushRef="#br0" timeOffset="68788.68">31521 6879 0,'0'35'110,"0"71"-79,17-70 16,1-19-31,35-17 46,-35-17-46,-18-1-1,0 0 1,0-35 0,0 36-1,-18-36 16,-17 35-15,17 18 0,-35 0-1,35 0 1,18 18 78,53 35-94</inkml:trace>
  <inkml:trace contextRef="#ctx0" brushRef="#br0" timeOffset="69694.31">31909 6826 0,'0'71'94,"0"-36"-63,0 18-15,0-35 15,0-1 63,0 1 31</inkml:trace>
  <inkml:trace contextRef="#ctx0" brushRef="#br0" timeOffset="70272.39">31803 6950 0,'35'-18'47,"71"0"-16,-88 18-31,17-17 0,18-1 15</inkml:trace>
  <inkml:trace contextRef="#ctx0" brushRef="#br0" timeOffset="75925.92">32685 6967 0,'0'-17'78,"35"34"-62,-35 36 0,35 35-1,-35 1 1,0-1 0,0 0-1,0-17 16,-17-36-31,-19 35 16,19-34-16,-1-1 16,1 18-16,-1-18 0,-17 18 15,-18 18 1,0-36-16,0 35 0,18-34 16,-36 17-1,-123 70 1,159-105-16,-1 17 15,-69 36 1,34-54 0,18 1-1,-35 0 1,35-1 0,0 1-16,-35-1 15,-53 1-15,53-18 16,-318 71 15,124-18-15,176-53-1,-123 35 1,-1-18 0,1 36-1,-18-35 1,71 53-1,105-71-15,1 0 16,-54 17 0,-17 1-1,35-18-15,18 0 16,-88 18 0,-18 17-1,141-35 1,-36 0-16,19 17 15,-124-17 1,35 0 0,-53 0-1,36 0 1,53 0-16,17 0 16,-106 0-1,-35 0 1,159 18-16,-18-18 15,-159 0 1,160 0-16,-36 0 16,-71 0-1,71 0-15,53 18 16,-177-18 0,106 17-1,-35 1 16,88-18-31,1 0 16,-125 0 0,54 35-1,88-35-15,17 0 16,-52 0 0,52 0-16,-35 0 15,-247 36 1,212-36-1,-317 0 1,176 0 0,17 0-1,89 0 1,-36 0 0,18 0-1,17 0 16,89 17-31,-18 18 16,-17-17 0,52-18-16,-17 18 15,-106-1 1,124 1-16,-54-18 16,-70 53-1,124-53-15,17 18 0,17-18 16,-34 0-1,-1 17 1,1-17 0,-71 0-1,35 0 1,0 0-16,-35 0 16,35 0-16,0 0 15,-35 0-15,18 0 16,17 0-1,-71 0 1,124 0-16,18 0 16,-124 0-1,54 0 1,-89 0 0,-53 0-1,-36 0 1,142 0-1,53 0-15,-18 0 16,36 0 0,52 0-16,0 0 31,-52 0-15,17 0-1,-35 0-15,-106 0 31,106 0-15,35 0 0,0 0-1,-71 0 1,18 0 0,-17 0-1,88 0-15,17 0 16,-35 0-1,18 0 1,17 0-16,1 0 16,-1 0-1,-17 0-15,-18 0 16,-124 18 0,36 17-1,53 0 16,70-35-15,1 36 47,34 34-32,-17-52-16,18 0 1,-18 17 0,0 0-1,18 0 1,-18 1 15,0-1 0,0-17-31,0-1 16,17 18-16,1 18 31,-18 0-15,0-35-16,18 35 16,-18-36-16,17 1 0,1-18 15,-1 35 16,-17-17 141,-17 0-125,-18-18-31,-1 0-1,1 0 1,17-18 0,1 0-1,-1 1 1,18-1 15,-18 18 0,1-18-31,-1 1 0,1-1 16,-1 1 0,18-1 93,18 18-93,-1 0-16,18 0 15,1 0 1,-19 0-16,1 0 16,17 0-16,-17 18 15,17-1 1,-17 18 15,-1-17-15,1-18-1,0 18 1,-1-1 0,1 1-1,-18-36 126,0-105-110,0 88-31,0 17 31,0 0 235</inkml:trace>
  <inkml:trace contextRef="#ctx0" brushRef="#br0" timeOffset="77255.75">16563 10001 0,'0'18'78,"0"70"-62,0-53 0,0 1-16,0 52 15,0-53 1,0 0 0,0-17-1</inkml:trace>
  <inkml:trace contextRef="#ctx0" brushRef="#br0" timeOffset="79172.7">16845 10019 0,'0'-18'15,"18"1"32,-1-19-31,19 19-1,-19 17-15,19 0 16,-1 0 0,-17 0-1,-1 0 16,18 0 1,-17 0-17,0 17-15,-18 1 16,0 0 15,0 17-15,0-17-1,0-1 1,-18 18 0,-17-35-1,17 0 1,-17 0 0,17 0-1,1 0 1,-1 0 15,0 0 391,18 106-406,0-88-1,0 0-15,0-1 16,0 1 15,18-1 141,35-34-156,-18-1-1,-17 1 16,-1 17-31,19 0 63,-19 0-47,1 17-1,0 1 16,-1-18 32,-17-35-47,0 17-1,0-17 1,18 17 46,35 18-46</inkml:trace>
  <inkml:trace contextRef="#ctx0" brushRef="#br0" timeOffset="80501.63">17462 9790 0,'0'-36'47,"53"-17"-31,0 36-1,-35-1-15,35 0 16,-18 1 0,-17 17 46,17 17-46,-35 1-1,0 35 1,0-18 0,0 1-1,0-19 1,-35 1-1,17-18 1,89 0 140,-36 0-140,-17 0 15,-1 35-15,1 0-16,0 1 15,-18-19-15,0 1 16,0 17-16,0 36 16,0-18-1,0 17 1,0-34 0,0-1 15,-53-35-31,0 0 31,35 0-15,-17 0-1,17 0-15</inkml:trace>
  <inkml:trace contextRef="#ctx0" brushRef="#br0" timeOffset="84405.92">22613 9472 0,'53'-53'109,"-18"18"-93,1 17-16,34 1 31,-17 17-15,-35 0 15,-1 0 0,19 17 0,-36 1-31,0 17 0,0 18 32,0 0-17,0-18 1,-18 1 0,0-1-16,-17-18 31,-18 1-16,-17-18 1,-1 0 0,-35 18-1,36-18 1,34 17 0,19-17-16,-1 0 15,71 89 126,17 87-110,-52-141-31,0 1 16,-1-19 124,54-17-124,35 0 0,-18 0-1,-35 0 1,-35-17 156,34-36-157</inkml:trace>
  <inkml:trace contextRef="#ctx0" brushRef="#br0" timeOffset="85630.61">26617 9384 0,'0'18'63,"18"17"-48,-18 71 1,0 52-1,0-105 1,0-17 0,17-19 93</inkml:trace>
  <inkml:trace contextRef="#ctx0" brushRef="#br0" timeOffset="86622.98">26829 9437 0,'0'35'93,"0"0"-77,0 18 0,35 35-1,-17-52 1,-1-1 0,1-17-16,17 17 15,-17-17 1,-1-18-16,1 0 15,17 0 1,-17 0 31,0-36-31,-18 19-1,-18-89 16,0 53-15,1 35 0,-1-17-1,0 17 1,1 1 31,-1 17-32,1 0-15,-19 0 16,19 17 0,-1-17-1,18 18 17</inkml:trace>
  <inkml:trace contextRef="#ctx0" brushRef="#br0" timeOffset="87521.85">27234 9560 0,'0'53'78,"36"18"-47,-19-54-15,19 1-1,-19-18 1,19 0 0,-1 0-1,-18-18 1,-17 1-16,0-1 15,0-52 1,0 34 0,0-17-1,0 36-15,0-1 16,0 0 0,-52 1-16,-1 17 15,0 0 1,-18 0 15,18 0-15,36 0-1,-1 17 1,18 1 0,0 17-1,0 1 1,18-19 15</inkml:trace>
  <inkml:trace contextRef="#ctx0" brushRef="#br0" timeOffset="90500.48">17657 10372 0,'52'-18'47,"195"-17"-16,-176 35-31,35-36 31,-89 36 32</inkml:trace>
  <inkml:trace contextRef="#ctx0" brushRef="#br0" timeOffset="93365.39">31062 8925 0,'35'18'141,"-17"-18"-126,-18 18-15,18-1 47,-18 18-31,0-17-16,0 17 15,0 1-15,-18-19 16,-17 36-16,35-18 16,-36 1-1,54-72 157,35 1-156,18 18-1,-54 17 110,-17 88-93,0-71-32,0 1 15,0 17 1,-17 36 0,-1-71-16,-17 35 15,-1-17-15,19-1 16,-1-17-16,0 18 15,1-18-15,-1 18 32</inkml:trace>
  <inkml:trace contextRef="#ctx0" brushRef="#br0" timeOffset="94686.14">31397 9084 0,'0'-18'63,"0"71"-16,0-17-32,0-19 1,0 1-16,53 52 47,-18-70 0,1 0-32,-19 0-15,1 0 16,0 0-16,-1 0 15,1 0 17,-18-17-17,0-19 17,0 19-17,-18-1 1,1-17 15,-1 17-15,0 1-1,1-1-15,-1 18 94,-17 0-78,-1 0 15,19 18-15,-18 17-1,35-17 79</inkml:trace>
  <inkml:trace contextRef="#ctx0" brushRef="#br0" timeOffset="95721.83">31679 9066 0,'0'36'78,"0"-19"-62,18 19-16,0 16 31,-18-34-15,17 0 0,1-18 30,17 0-30,1 0 0,-1 0-1,-18 0-15,-17-18 32,0-17-17,0 0-15,0 17 16,0-35 15,-35 18-15,0 35-1,17 0 1,1 0 0,-1 0-1,-17 0 1,-1 17-1,1 19 17,18-19 30</inkml:trace>
  <inkml:trace contextRef="#ctx0" brushRef="#br0" timeOffset="106794.58">32262 8837 0,'17'53'63,"1"70"-32,-1-34-15,-17-54-1,0-17 1,0-1 109</inkml:trace>
  <inkml:trace contextRef="#ctx0" brushRef="#br0" timeOffset="107492.23">32209 9013 0,'53'0'110,"-18"0"-110,35-17 15,1 17 1,-53-18-16,-1 18 16</inkml:trace>
  <inkml:trace contextRef="#ctx0" brushRef="#br0" timeOffset="111846.43">32967 8890 0,'18'0'31,"-1"0"-15,1 0 0,0 18-1,-1 17 1,-17-17-16,0 17 16,0-18-16,36 54 15,-1-18 1,-35-35-16,0 70 15,0-53 1,17 0 0,-17 1-1,0-19 1,0 19 0,0-19-1,0 18 1,0 1-1,-35 17 1,18-36-16,-19 36 16,19-35-16,-36 35 15,0-18 1,0 0-16,0 1 16,-71 52-1,1-53 1,70 18-16,-35-35 15,-106 52 1,-53 36 0,-18 0-1,18 17 1,124-70-16,17-35 16,-17 52-16,-1-52 15,36 35-15,-18-35 16,36-1-16,-1 19 15,-88-19 1,71 1-16,-53-1 16,-88 19-1,105-19-15,18-17 16,-35 53 0,-88-35-16,17 0 15,1 52 1,17-52 15,0 17-15,88-17-16,35-18 15,1 17-15,-1-17 16,-17 18-16,17-18 16,-35 0-16,1 0 15,-89 0 1,52 0-16,1 0 15,0 0-15,0 0 16,35 0-16,-123 0 16,88 0-1,35 0 1,-88 0 0,-53 0-1,0 0 16,106 0-31,18 0 0,-124 0 32,141 0-32,18 0 15,-18 0 1,35 0-16,-17 0 0,-18 0 16,0 0-1,-299 0 1,122 0-1,72 0 1,70 0 0,35 0-1,35 0 1,-35 0-16,36 0 16,-36 0-16,0 0 15,0 0-15,-52 0 16,87 0-16,-35 0 15,0 0-15,18 0 16,-18 0 0,-211 0-1,35 0 1,17 0 0,-17 0-1,0 0 1,88 0-1,35 0 1,53 0-16,0 0 16,36 0-16,-36 0 15,-124 0 1,89 0 0,0 0-16,35 0 15,-35 0-15,18 0 16,17 0-16,0 0 0,-88 0 31,88 0-31,0 0 16,-70 0-1,-53 0 1,158 0-16,-17 0 16,-18 0-16,36 0 15,17 0-15,-18 0 16,18 0-16,36 0 15,-19 0-15,-34 0 16,-71-18 0,70 18-16,-17-17 15,17 17-15,-123-18 16,53-17 0,71 35-1,52 0 1,-17 0 15,-18 0-15,-71 53-1,54-36-15,35 1 16,17-18 0,0 0-16,1 18 31,-1-1-16,0 1 1,18-1 0,-17 19-1,-1-19 17,-17 19-1,-18 17 0,35-36-15,18 1-1,0 35 95,0-18-110,0-17 15,0 17 1,0 0-16,0-17 16,0 0-1,0-1-15,0 1 31,0 17 1,18-17-17,-18-1 1,18 1 0,-18 0-1,0-1 1,17 1-16,-17 0 47,18-18-16,-18 17-15,17 1 30,-34-18 79,-1 0-109,1 0-16,-1 0 16,0 0-1,-17 0 1,17-18 0,1 18-1,-1 0 1,-17-35 15,17 17-15,-35-35-1,36 53-15,-1-17 0,0-1 32,71 36 108,0-1-109,-35-17-31,-1 18 32,19 0-32,-1-1 31,-17-17-15,-1 18-16,19 17 31,-19-35 16,1 18-32,17-18 32,-35 17-31,18-17-1,-1-17 110,-17-36-109,0 35-16,0 1 16,0-1-16,18 0 47,0 1 187,-1-1-218,-17 0 46</inkml:trace>
  <inkml:trace contextRef="#ctx0" brushRef="#br0" timeOffset="113471.64">16810 11589 0,'0'53'93,"0"141"-61,0-106-17,17-18 1,-17-34 0,0-19-16,18 1 140</inkml:trace>
  <inkml:trace contextRef="#ctx0" brushRef="#br0" timeOffset="114774.4">17145 11624 0,'35'-18'31,"1"18"-15,34-17-1,-52 17-15,-1 0 47,1 0-16,17 17-15,-35 1 0,0 35-1,0-18 1,0 0 15,-35-17 0,0-18-31,-18 0 32,35 0-32,1 53 187,34 18-171,-17-54-1,0 19-15,18-19 16,-18 1 93,53-36-62,0 18-31,-36-17 31,1 17-32,0 0 17,-1-36 15,-17-17-16,0 36-16,0-1 1,0 0 0</inkml:trace>
  <inkml:trace contextRef="#ctx0" brushRef="#br0" timeOffset="118389.5">22842 11289 0,'18'35'94,"-18"0"-78,18-17-16,-18 35 15,17 35 1,1-53 0,0 18-1,-18-17 1,0-19-1</inkml:trace>
  <inkml:trace contextRef="#ctx0" brushRef="#br0" timeOffset="120545.38">27058 11324 0,'18'0'125,"-1"71"-94,1-36-15,-18 0-1,0 1 1,0-19 0,0 1-16,0-1 15,0 1-15,0 0 16,0 17 15,0-17-15,0-1-1</inkml:trace>
  <inkml:trace contextRef="#ctx0" brushRef="#br0" timeOffset="122121.58">27340 11359 0,'18'71'141,"0"-36"-126,-18 1-15,17-1 16,1 18 0,-1-18-1,1 0-15,17 1 32,1-1-17,-19-35 1,1 0 15,0 0-15,-1 0-1,18 0 1,1-18 0,-36 1-16,0-19 15,0 19-15,0-19 16,0 19-1,0-1-15,0 0 16,0-17 0,0 18-1,-18-19 1,-17 1 0,17 17-1,1 1 1,-1-1-16,-35 0 15,0 18 48,35 0-47,1 0-1,-18 18 1,-18 17-1,17 1 1,19-36 0,-1 17 62</inkml:trace>
  <inkml:trace contextRef="#ctx0" brushRef="#br0" timeOffset="125702.71">31256 11060 0,'18'0'94,"35"0"-78,-18 0-16,-17 0 15,17-18-15,18 18 78,-18 0-62,0 18 47,-35-1-32,0 1-31,0 35 47,-17 0-32,-1-36-15,-17-17 32,-18 18-17,35-18-15,1 0 16,-1 0-16,0 0 15,-17 0 1,0 0 0,17 0-16,-17 0 15,17 0 1,1 18 0,34 17 155,-17-17-171,18 17 16,-1-35 15,19 17 94,-19-17-109,19 0 0,-19 0-1,1 0 1,17 0-1,-17 0 1,-1 0 0,1 0-16,0 0 31,-1 0 0,1 0 16,0 0 16</inkml:trace>
  <inkml:trace contextRef="#ctx0" brushRef="#br0" timeOffset="126787.51">31662 10989 0,'0'18'79,"0"-1"-64,0 36 1,0 18 15,0-54-15,0 1-1,0 0 1,17 17 0,1-17-1,0-18 16,-1 0-15,19 0-16,-1 0 31,-17-71-15,-18 36-16,0 17 16,0-17-16,0-36 15,0 54 1,-18-36-1,-17 17 17,17 36-17,-35-17 1,35 17 15,1 0-15,-1 0-16,18 17 15,-17 1 1,17 0 0,-18 70-1</inkml:trace>
  <inkml:trace contextRef="#ctx0" brushRef="#br0" timeOffset="128278.98">17339 12083 0,'106'-36'62,"-36"19"-46,-34-1-1,-19 18 48,19-18-32,-1 18 0,-17 0-15</inkml:trace>
  <inkml:trace contextRef="#ctx0" brushRef="#br0" timeOffset="129517.86">32209 10795 0,'0'53'78,"0"0"-62,0-36-16,17 19 31,-17-19 0,0 19 1,18-19-17,-18 1 48</inkml:trace>
  <inkml:trace contextRef="#ctx0" brushRef="#br0" timeOffset="130014.75">32173 10971 0,'89'-35'31,"-178"70"-31,248-70 31,-141 35-31,17-18 0,36 18 31,-54 0-15</inkml:trace>
  <inkml:trace contextRef="#ctx0" brushRef="#br0" timeOffset="133518.06">32914 10866 0,'18'-18'31,"35"18"-15,-18 0-16,18 35 31,-35 18-15,-18-35-16,0-1 16,0 19-16,0-19 15,0 89 16,0-71-15,0 1 0,0 17-1,-36 0 1,19-36 0,-19 36-1,1 0-15,17-35 16,-17 52-1,0-35-15,17 1 16,-17-1-16,-89 36 16,54-19-1,-54 37 1,36-54 0,-35 0-1,17 1 16,-18-1-15,72-18-16,-37 19 16,-34-19-16,52 1 15,-52 35-15,-36 0 16,89-36-16,-89 1 16,-106 88-1,142-88-15,52-1 16,-88 36-16,-70 0 15,70-18 1,1-35 0,-54 18-1,-88 35 1,159-53 0,-18 0-16,-17 0 15,-1 0-15,-105 0 16,141 0-1,53 0-15,-159 0 32,176 0-32,-70 0 15,-123 53 1,158-36-16,-53 1 0,18-18 16,-124 53-1,1 0 1,-54-53-1,36 0 1,-71 0 0,54 18-1,193-18 1,-35 0-16,-89 0 16,160 0-16,-36 0 15,-88 0 1,70 35-1,-34-35-15,-301 0 32,142 0-17,34 0 1,19 0 0,17 0-1,106 0-15,-36 0 16,19 0-16,-19 0 15,36 0-15,-35 0 16,-177 0 0,176 0-16,1 0 15,-141 0 1,193 0-16,18 0 16,0 0-16,-88 0 15,-17 0 1,-1 0-1,-17 0 17,17 0-17,53 0 1,106 0-16,1 0 16,-19 0-1,36 0-15,-1 0 16,1 0-16,0 0 15,-18-35-15,-35 35 16,-177-18 0,177 18-1,-124 0 1,142 0 0,-1 0-1,54 0 1,-36 0 15,17 0-31,-17 0 16,-105 0-1,70 0-15,-18 0 16,-18 0 0,54 0-16,17 0 15,35 0-15,-17 0 31,0 0-15,-1 0-16,-52 0 16,0 0-1,0 0 1,52 0 0,19 0-16,-19 0 15,19 0-15,-1 0 16,1 0-1,-1 0 17,0 0-17,-70 18 1,70-1 0,-17 1-1,35 17 63,0-17-62,0-1-16,0 19 16,0-1 15,0 0 0,18-35 0,-18 35-15,0-17-16,17 17 16,-17-17-1,18 17 1,-18-17 15,18 17-15,-18-17 15,0 0 156,-36-18-140,-52 0-31,18-18 0,34 18-1,19 0 110,-1-18-109,36 1 93,70 17-78,53 53 1,-106-36-17,-35 1-15,18-18 47,0 0-16,-1 0-15,36 0 31,-35-71-16,-18 36-31,0 0 16,0 17-1,0 0-15,0-17 32,17 0 93</inkml:trace>
  <inkml:trace contextRef="#ctx0" brushRef="#br0" timeOffset="193032.81">12012 13053 0,'0'35'93,"0"124"-61,0-124-32,0 36 31,0-18-15,0-36-1</inkml:trace>
  <inkml:trace contextRef="#ctx0" brushRef="#br0" timeOffset="-180321.58">17163 13353 0,'0'35'125,"0"-17"-110,0-1-15,0 1 32,0 17 30,0 36-46,0-54 15,0 19-15,0-19-16,0 1 15,0-1 1,0 1-1,0 17 32,0 1-31,0-1 0,17-35-1,-17 18 16,0-1-15,0 1 0,18 17 31,0-17-1,-18-1 33,17-17-64,-17 18 1,0 17-1</inkml:trace>
  <inkml:trace contextRef="#ctx0" brushRef="#br0" timeOffset="22926.53">22437 13617 0,'105'0'47,"336"0"-31,-247 0-1,-88-17 17,-53-1-17</inkml:trace>
  <inkml:trace contextRef="#ctx0" brushRef="#br0" timeOffset="23807.19">27040 13388 0,'89'0'47,"34"0"-31,142-71-1,-89 54 1,-141-1-16</inkml:trace>
  <inkml:trace contextRef="#ctx0" brushRef="#br0" timeOffset="26489.04">31856 12682 0,'17'71'62,"19"105"-46,-36-123-16,17 18 15,-17-18-15,18-18 16,-18-17-16,0-1 16,0 1-16</inkml:trace>
  <inkml:trace contextRef="#ctx0" brushRef="#br0" timeOffset="81480.7">32262 12735 0,'35'0'0,"0"-17"31,71-1-15,17 0-1,1-17 1,17 0 0,-18-18-1,-70 35-15,0 1 16,0-19-16,0 19 16,0-1-1,-18 0-15,1 1 16,-19 17-16,36-36 15,-53 19 17,18-1-32,-1 1 31,107-160 0,-36 107-15,-17-36-1,-36 18 1,-17 35 0,-1 35-16,-17 0 15,0 1 1,18-19 0,-18 19-16,17-18 15,-17-1-15,18 1 16,-18-53 15,18-18-31,-1 35 31,-17 1-15,0 52-16,18-17 31,-18 17-15,0-17 15,0 0-15,0-1-16,0 1 15,0 18-15,0-54 16,0 0 0,0 1-1,0 52 1,0-17-1,0 17 1,0-17 15,0 17 1,0-17-17,-18 0-15,1 17 16,-36-17-1,35 17-15,-17-17 16,35 17-16,-35 1 16,17-1-16,0 18 15,-17 0 1,-18 0 0,-35 0-1,17 18 1,36-1-16,0 36 15,17-53-15,-35 18 16,53 0 15,-17-1-31,-36 36 47,17-35-31,19-18-1,-1 0-15,1 17 16,-1-17 109,53-88-94,-35 71-15,18-1-16,-18 0 16,-18 36 171,-35 35-156,36-18-15,-1-17 0,89 52 124,17-34-124,-71-36-1,1 17 17</inkml:trace>
  <inkml:trace contextRef="#ctx0" brushRef="#br0" timeOffset="82539.83">32791 10742 0,'0'35'125,"0"1"-109,0-1-16,0-17 0,0 17 31,0 0-15</inkml:trace>
  <inkml:trace contextRef="#ctx0" brushRef="#br0" timeOffset="88016.98">32685 10495 0,'17'0'32,"19"0"-17,-1 0-15,-17 0 16,52-18 0,-34 1-16,-1-1 15,35-17 1,-34 17-1,-1 1 1,18-1 15,-18 0-15,0-17 0,18 0-1,-17 17-15,-19 1 16,1 17-1,-1-18 1,1 0 47,0-17-48,-1 17 1,19 1-1,-1-19 17,0-16-1,1 16 0,-19 19-15,1-1-16,-1-17 15,1 17 1,-18-17 0,18-1-1,-18 19 1,17-1 0,1-35-1,0 0 16,-1 0-15,-17 36 0,0-1-1,0 1 1,0-1-16,18-17 31,-18-18-15,0 35-1,0-17 1,0 0 0,0 17-1,0 0-15,0 1 16,0-1 0,18-17-16,-18 17 15,0 0 1,0 1-1,17-36-15,-17 35 16,0-52 15,0 52-15,0-17 0,0-1-1,0 19 1,0-54-1,-17 54 1,17-1-16,-18-17 16,0-1-1,1 19-15,-1-18 16,0 35 0,18-18 46,-70-53-31,17 54-31,-71-36 32,71 35-17,36 18 48,-36 0-48,-18 0-15,1 18 32,35-1-17,35-34 141,52-71-140,-34 35 0,17 17 15,-105 36 141,17 18-172,18 17 15,-1 1 1,19-1-16,17 0 125,70 53-94,-34-88-31,-1 18 16,35 17 0,-52-35-1</inkml:trace>
  <inkml:trace contextRef="#ctx0" brushRef="#br0" timeOffset="89336.6">32491 8590 0,'17'-35'63,"36"35"-32,-35 0-15,0 0 31,-1 0-32,1 17 1,-18 1 0,0 0-16,0 17 15,-18-17 16,1-18-15,17 17 0,-18 1 15,0-18-15,1 18 109,17 35-110,0-18 1,0 35-1,17-52 142,19 0-142,17-18 17,-36 0 93,36-53-110</inkml:trace>
  <inkml:trace contextRef="#ctx0" brushRef="#br0" timeOffset="89842.4">32755 8502 0,'18'106'109,"35"-18"-93,-35-53-16,-18-17 15,0 0 1,0-1 15</inkml:trace>
  <inkml:trace contextRef="#ctx0" brushRef="#br0" timeOffset="95397.21">32597 8308 0,'17'0'31,"36"-35"-16,18-1 1,-18 1 0,0-18-1,-18 18 1,-17 17-16,-1 1 16,36-19-1,-53 19 1,35-19-16,18 1 15,-35-18 17,-18 36-32,18-1 0,-1-17 15,-17 17-15,18-35 32,-1 0-17,1 18 1,-18 0-1,18 17-15,-18 0 16,0-17-16,17 17 16,-17-17-16,18 0 15,-18 17 1,0 1 0,18-19-1,-18 19-15,0-1 16,0 0-1,0 1-15,0-54 16,0 36 15,0 0-15,0-18 0,0 17-1,0 1 1,0 18-1,0-19 1,0 19 0,0-19-1,0 19 17,-18 17-17,-17-71 79,17 54-78,0-1-16,1 0 15,-1 1 1,1-1-1,-1 0 126,-70 1-110,35-1-31,35 18 16,-141-18 0,71 1-1,-53-1 1,88 18-1,36 0 1,-1-35 156,53-18-156,-35 0-1,18 35 1,-1 1-1,-52 87 126,-18 54-110,53-89 1,0 36 108,300 17-109,-265-88-31</inkml:trace>
  <inkml:trace contextRef="#ctx0" brushRef="#br0" timeOffset="97145.21">32067 6544 0,'-17'-18'62,"17"1"-46,0-1 0,0-17-1,35 35 1,-17 0 0,35 0-1,-36 0 1,1 0-1,0 0-15,-1 0 16,-17 17 62,0 19-78,0-19 0,0 1 16,0 0-1,0-1 1,36-17 172,-19 18-142,1 0 1,-18-1-47,0 18 16,0-17 0,-18 0-16,1 17 31,-19 0-16,19-35 1</inkml:trace>
  <inkml:trace contextRef="#ctx0" brushRef="#br0" timeOffset="98160.73">32244 6350 0,'0'0'0,"18"-53"16,17 53 15,-18-18-15,19 18-16,-1 0 78,-17 36-62,-18-19-1,0 19 1,-18-19 15,0 1-15,1-18 15,-1 0 0,18 18 94,0 17-109,18-18 46,105-17-46,-52 0 15,-18 0-15,-36-17 62,-17-1-62,0 1-16,0-19 15</inkml:trace>
  <inkml:trace contextRef="#ctx0" brushRef="#br0" timeOffset="98521.8">32614 6085 0,'18'-17'15,"35"34"1,-36 19-16,19 34 15,17 71 1,17-70-16,-17-1 16,0-17-16,-53-17 15,18-19 1</inkml:trace>
  <inkml:trace contextRef="#ctx0" brushRef="#br0" timeOffset="103177.62">32650 5962 0,'17'0'31,"213"0"-15,-178 0 0,-16 0-1,-19 0 1,19-18 15,-1-17-15,18-18-1,0 0 1,-18 18 0,-17-18-1,17 0 1,-35 35 15,0 1 32,0-1-48,18-35 1,-18 0-1,17 18 1,-17 0 0,0-18-1,0 18 1,0 17 0,0-17-16,0 17 15,0-35 1,0 35-1,0-17 1,0 0-16,-17 0 16,17 17 15,0 0-15,-18-17-1,0 0 1,1 0-1,-1 17 1,0-35 15,1 18-15,-1-1-16,-17 1 16,35 17-16,-35-17 15,17 0 79,-106 0-63,107 35-15,-54-18-1,18 18 1,18 0-16,-18 0 125,35 0-94,18-35 126,0-1-142,-17 54 298,-1 35-282,1-35-15,17 35 109,0-1-110,17-16-15,1-19 16,-1 1-1,19-18-15</inkml:trace>
  <inkml:trace contextRef="#ctx0" brushRef="#br0" timeOffset="104479.95">32262 4357 0,'0'53'78,"0"35"-47,0-70-15,0-1-1,17-17 141,89 0-124,-88-17 30,-1-19-46,-17 19-1,0-36 1,0 35-16,0 36 141,18 140-110,-18-122-31,0-19 16,0 1-1,18 0 1,-18-1 62,17 19-47</inkml:trace>
  <inkml:trace contextRef="#ctx0" brushRef="#br0" timeOffset="105674.14">32544 4304 0,'17'-18'16,"54"18"46,-53 0-31,-18 36 79,0-19-95,0-34 157,17 17-156,1 0 78,17 17-94,-35 1 15,18 17 1,-18-17 15,0-1-15,-18 1 15,-17-18 0,-18 0 1,35 0-17</inkml:trace>
  <inkml:trace contextRef="#ctx0" brushRef="#br0" timeOffset="106825.62">32738 4163 0,'0'-18'16,"0"0"-1,53 1 17,-36 17 61,-17 17-77,0 19 15,-17-19-15,-19 1 156,36 17-157,0-17 1,0 17 0,18-17 187,17-18-188,-17 0 1,0 0 0,-1 0 77,1 0-61,-18-18-32</inkml:trace>
  <inkml:trace contextRef="#ctx0" brushRef="#br0" timeOffset="107348.71">32967 3969 0,'53'53'93,"-35"0"-77,-18-18-16,17 0 16,1 53-1,-18-70 1</inkml:trace>
  <inkml:trace contextRef="#ctx0" brushRef="#br0" timeOffset="109914.76">33161 3969 0,'0'-36'31,"124"-122"0,-54 34 0,1 36-15,-36 17-16,-17 19 16,70-72-1,-71 89-15,1-18 0,0 0 16,-18 18-16,17-18 15,-17-71 1,0-17 0,0 35-1,0 71-15,0-18 16,-17-17-16,-1 34 16,0 1-1,1 0-15,-18-36 16,17 36-1,0 0-15,1 17 16,-1 0-16,-17-17 47,-18-53-31,0 53-1,-53-36 1,0 18-1,0 18 1,53 17-16,18 18 16,0-17-16,17 17 31,-105 0 16,-54 0-16,107 0-15,-1-36-16,-52 36 31,88 0 16,-1 0-32,-34 0 1,34 36 0,1-19-16,0 1 15,0 0 1,35-107 109,17 54-109,1-18-1,-1 36-15,1-36 16,-18 35-1,0 36 157,-18 17-156,1 35 0,-1-34-1,1-1-15,17-17 16,0 52 78,0 18-79,0-70 1,17 0-1,18 17-15,1-35 16,-19 18 0,19-18 62,-19 35-31</inkml:trace>
  <inkml:trace contextRef="#ctx0" brushRef="#br0" timeOffset="112295.72">28452 1923 0,'0'0'0,"0"35"0,0 18 15,0 53 1,0-18-1,0-53 1,0-17 0,0-1 15,35-17-15,35 0-16,-17 0 15,35-17 1,-35 17-16,18-18 15,35 18 1,-71 0 0,0 0-16,-17 0 0,0 18 31,-18-1-15,0 36-1,0-17 1,0-19-16,0 1 31,0 17-15,-18-35-16,0 0 15,-70 0 1,53 0 15,-18 0-15,35 0 15,1 0 0</inkml:trace>
  <inkml:trace contextRef="#ctx0" brushRef="#br0" timeOffset="112746.3">28540 1993 0,'88'-17'62,"159"-19"-46,-141 36 0,-106-17-1</inkml:trace>
  <inkml:trace contextRef="#ctx0" brushRef="#br0" timeOffset="113932.28">29316 1834 0,'0'18'63,"0"17"-48,0 18-15,0 0 16,0 0-16,-18-18 16,18-17-16,-17 0 15,17-1 110,70 1-109,-17-18-16,35 0 15,-17 18 1,-54-18 15,-17-36 1,0-34-17,0 52 1,-17-17-16,-19-18 15,36 71 189,0 52-189,0-35 1,0 1-16,18-19 15,-18 1 1,35 70 62,-17-17-62,17-18-1,-17-18 1</inkml:trace>
  <inkml:trace contextRef="#ctx0" brushRef="#br0" timeOffset="115214.38">29810 1711 0,'0'0'0,"17"0"16,36-18-1,-17 1-15,34-1 0,-52 18 16,-1 0 0,1 0-1,0 18 17,-18 35-17,0 0 1,0-18-16,-36 0 15,19-17 1,-1-1 0,18 1 15,53-18 78,-18 0-77,1 35-17,-36-17 1,0 35-1,0-36-15,0 19 16,0-19 15,-18 36-31,-17-35 47,-1 0-31,19-18 78</inkml:trace>
  <inkml:trace contextRef="#ctx0" brushRef="#br0" timeOffset="116629.62">30268 1658 0,'0'0'0,"18"-18"15,0 1-15,-18-1 16,17 18-1,36 0 1,-18 0 0,18 0-1,-35 0 17,0 35-1,-18-17-16,0 35 48,0-35-47,0-1-16,0 19 15,-18-36 1,0 0-1,1 0 1,-1 0 15,0 0 1,1 0 93,-18 0-110,17 0 1,0 17 46,18 54-46,0-54 0,0 72-1,0-54 1,0-18-1,18 1 126,17-18-125,36 0-1,-1 0 1,-52 0 0,17 0 62,-17 0-63,17 0 17,-17 0-32,-18-18 15,0 1 1,17-18-1</inkml:trace>
  <inkml:trace contextRef="#ctx0" brushRef="#br0" timeOffset="117347.34">30815 1570 0,'18'53'109,"-1"35"-93,-17-53-16,0 18 16,18 18-1,-18-18 1,0-36-16,35 71 109,-35-70-93,18 17 0,-18-17-1</inkml:trace>
  <inkml:trace contextRef="#ctx0" brushRef="#br0" timeOffset="124163.85">24042 2258 0,'17'0'31,"36"176"-16,-35-105-15,0 105 16,17-70 0,-35-53-1,0-71 95,0-88-95,0 36-15,0 17 16,0 0-16,0-53 16,35-17-1,-35 52 1,0 36-1,18 0 1,-18 17 0,17 0-1,1 18 17,0 0-32,-1 0 15,1 0-15,17 0 16,18 36-1,0 16-15,-18-34 16,1 53 0,-19-54-1,1 1 63,17-89-46,-35-17-32,18-247 47,0 247-32,-1 35 1,1 18-1,-1 35 48,1 35-47,0 124-1,-1 35 1,1-106-16,35 0 15,-35 0-15,17-35 16,0 18 0,-17-54 109,17 1-125</inkml:trace>
  <inkml:trace contextRef="#ctx0" brushRef="#br0" timeOffset="125562.92">25241 2064 0,'-53'53'32,"53"0"-17,53-159-15,-106 247 0,53-106 0,0 0 16,0 18 15,36 0-15,-1-35-1,18-18 1,-36 0 0,1 0-16,35 0 15,0-18 1,-35 1-1,-18-1-15,0-35 16,17 18 0,-17 17-1,0-17 1,0-18 0,0 35-1,0 1 1,0-1-1,-17 18 1,-19-18 0,-17 18-1,0 0 1,1 0 0,34 0-16,0 0 15,-17 18 1,17 17-1,18 36 1,0-36 0,0-17-16,0 17 15,0 18 1,0-18 0,18 1-1,35-19 1,35-17-1,-53 0-15,18 0 16,-17 0 0,-19-17-16,-17-1 15,18-35 1,-18 18-16,0-1 16,0 1-1,0 17-15,0 1 16,0-1-16,0 36 156,17 17-156,-17 0 0,18-17 16,-18 17-1,0-17 1,35 35 0,-17-35 30,35-36-14,-18 0-17,0 1 1</inkml:trace>
  <inkml:trace contextRef="#ctx0" brushRef="#br0" timeOffset="125994.2">25735 1887 0,'0'71'31,"0"-36"-15,18 0-1,17 89 1,-17-89-1,-18-17 1,0-1 0</inkml:trace>
  <inkml:trace contextRef="#ctx0" brushRef="#br0" timeOffset="126314.61">25665 1834 0</inkml:trace>
  <inkml:trace contextRef="#ctx0" brushRef="#br0" timeOffset="127330.81">25894 1834 0,'0'-17'31,"35"52"-31,0 36 16,54 105 15,-72-88 0,1 0-15,-18-70-1,0-36 79,0-70-78,-35 35-16,35 18 15,0-36 1,0 36 0,0 0-16,0-18 15,35 35 17,35 1-17,-34 17 1,-1 0 15,0 53-15,-35-18-16,18 35 15,-18-17-15,0 0 16,35 0-16,-17 35 16,17-35-16,0-17 15,-17-19 1,-18 1 78</inkml:trace>
  <inkml:trace contextRef="#ctx0" brushRef="#br0" timeOffset="127658.31">26688 1905 0</inkml:trace>
  <inkml:trace contextRef="#ctx0" brushRef="#br0" timeOffset="127907.76">26741 2222 0,'0'0'0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1T15:09:38.7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8431 5450 0,'0'53'140,"0"0"-124,0 0 0,0 0-1,0-35 1,0 17-16,0 18 15,0-35 17,0-1-32,0 1 31,0-1-15,0 1-1,0 0 1,0-1-1,0 1 1,0 17 0,0 18-1,0 0 1,0-18-16,0 1 16,0-19-16,0 1 15,0 17 16,0-17 94,-17-18-109,-36-53 0,18-18-1,17 54-15,0-1 16,-17-17 0,35 17-1,-18 1 1,36 17 140,53 0-140,-54 17-16,1 1 15,35 52 1,-18-34 0,-17-19-1,-1 1 1,1-18 62,-18-18-62,0-35-1,0 18 1,0 17-16,0-17 31,0 18-15,0-1 15</inkml:trace>
  <inkml:trace contextRef="#ctx0" brushRef="#br0" timeOffset="1567.28">12012 4992 0,'0'-18'47,"18"71"-32,17 35 1,-35 36 0,18 17 15,-1-18-15,1-34-16,0-37 15,-18 37-15,17-36 16,-17 70-1,-17-35 1,17-53 0,-18-17 46,-17-18-31,-36-53 1,18 18-32,36 0 0,-19-36 31,1 1-31,0-1 31,17 36-15,18 17-1,88 124 79,-52-53-78,16 0-16,-34-36 15,35 72 1,-35-72 47,35-17-32,-36 0-16,1 0 1,17-17 15,-35-1-15,0 0-16,0-35 16,0 36 15,0-1-16,18 0 32</inkml:trace>
  <inkml:trace contextRef="#ctx0" brushRef="#br0" timeOffset="9935.34">16140 5486 0,'0'35'93,"0"88"-77,17 19 0,1-37-1,-18-16 1,17-19-16,1 54 15,-18-71 17,0-36-32,0 36 109,18 0-93,-18-18-16,0-17 15,0 0 1,-18-1 125,-52-34-126,-1-19-15,53 19 16,-17-36-1,-18 0 1,36 53 0,-1-18-1,36 1 173,52 34-173,-35 1-15,18 17 16,0 18 0,-35-35-16,-1-1 15,19 19 1,-19-19 46,1-17-62,17-17 16,-17-19 15,0-52-31,-1 70 32,-17-17-32,0 18 15,0-1 1</inkml:trace>
  <inkml:trace contextRef="#ctx0" brushRef="#br0" timeOffset="13927.21">19297 5133 0,'18'0'16,"17"18"-1,18 87-15,0 19 16,88 334 0,-106-299-1,36 53 1,-54-124-1,-140-211 95,88 87-95,35 19 17,70 140 30,124-17-31,-123-106 1,-18 0-32,-1-106 31,-16-17 0,-36 105-31,17 18 16</inkml:trace>
  <inkml:trace contextRef="#ctx0" brushRef="#br0" timeOffset="15683.04">24042 5239 0,'0'35'78,"0"106"-63,35 36 1,36 69 0,-36-104-1,0-54 1,0 106 0,-35-159-16,0-17 15,0 17 1,-52-141 93,16 36-93,19 34-16,17 1 15,-18-18 1,0 18 0,54 123 93,17 18-93,-36-71-16,18 18 15,18-18 1,-35-17-16,17 0 16,-17-1-1,0-17 16,-18-106 1,0-17-1,0 105-31,0-17 16,0 17-1</inkml:trace>
  <inkml:trace contextRef="#ctx0" brushRef="#br0" timeOffset="27346.18">9013 5838 0,'0'18'141,"-17"106"-110,17-107-31,-18 18 16,18 18 15,-17-35-16,17 0 1,0-1 0,0 1-16,0 17 62,35 36-31,-18-54 32,1 1-47,0 0-16,17-18 31,0 17-16,-17-17 32,17 0-15,-35-17-17,0-19 1,0 1-1,0 0 1,0-18 0,0 35-1,0-35 17,0 36-32,0-1 15,0-17 1,0 17-16,0 1 15,0-36 1,0 17 0,-17 19-1,-1-1 17,-17 18 139,-1 0-155,-34 53 0,-1 0-1,1 0 1,34-36 0,19 1-1</inkml:trace>
  <inkml:trace contextRef="#ctx0" brushRef="#br0" timeOffset="28349.04">12735 5733 0,'-53'53'79,"53"-36"-64,0 36 1,-17 0-1,17-18 1,0 1 0,0-19 109,0 1-94</inkml:trace>
  <inkml:trace contextRef="#ctx0" brushRef="#br0" timeOffset="30797.28">16581 6103 0,'35'-18'93,"-18"18"-61,1 0-17,0 0 63,-1 18-62,-17 17 0,0 1-1,0-19 1,-35 19 687</inkml:trace>
  <inkml:trace contextRef="#ctx0" brushRef="#br0" timeOffset="32149.05">16651 6227 0,'-35'0'375,"0"0"-359,-36 0-1,18 17 1,18-17-1,0 18 142,35 35-110,0 0-32,0 0 1,0-36-1,0 1-15,0-1 32,35-34 124,0-1-125,18 1-15,-18-1-16,-17 18 78,17 0-47,-17 0 79,70-18-64</inkml:trace>
  <inkml:trace contextRef="#ctx0" brushRef="#br0" timeOffset="33536.78">19808 5803 0,'0'0'0,"36"-70"47,158 17-16,-159 53 1,0 17 14,-35 19-30,0 69 15,0-52-31,-17-17 32,-1-19 46,18-70-47,53 18 0,-35 35 16,-1 0-16,-17 18-15,0-1-16,0 19 16,0 17-1,-35 17 1,17-52-1,-17 17 1,17-35 31,1 18 31</inkml:trace>
  <inkml:trace contextRef="#ctx0" brushRef="#br0" timeOffset="34899.15">24677 5838 0,'0'106'78,"-18"53"-46,1-88-1,-1-54-16,0 1 1,18 0 15,0-1-15,-17 1 0,17-1 155,35-17-155,0 0-16,0 0 16,1-17-16,-19 17 15,36-18 1,-35 1 0,0-1 155</inkml:trace>
  <inkml:trace contextRef="#ctx0" brushRef="#br0" timeOffset="35349.91">24818 6085 0,'0'53'109,"35"194"-93,0-106 0,-17-35-1</inkml:trace>
  <inkml:trace contextRef="#ctx0" brushRef="#br0" timeOffset="48399.78">10283 11165 0,'0'142'62,"0"140"-46,0 0 0,53 88-1,53-34 1,-35-1 0,-36-106-1,-17-70 1,-1-89-1,-17-52 1,-53-89 78,-35-70-79,88 106-15</inkml:trace>
  <inkml:trace contextRef="#ctx0" brushRef="#br0" timeOffset="48715.62">10319 12841 0,'0'-106'32,"0"212"-32,106-353 31,-18 194-31,-18 18 31,1 17-15,-53 18-1,-1-35 48</inkml:trace>
  <inkml:trace contextRef="#ctx0" brushRef="#br0" timeOffset="49299.11">10707 12347 0,'0'18'94,"17"88"-78,1-71-16,35 53 15,-18-17 1,-35-54 0,18 1 15,0-53-16,-18-71 1,-18 0 0,18 88-1,0 1 17,18 52 46,-1 18-63,18 18 1,-17-54 0,17 1 30,71-71-30</inkml:trace>
  <inkml:trace contextRef="#ctx0" brushRef="#br0" timeOffset="49898.64">11165 12365 0,'0'35'62,"36"106"-30,-36-194 77,0-17-93,0-36-1,0 18 1,17 88 31,19 88-16,-19-53-15,1 36-1,17-18 17,-17-18-17,35 18 1,-36-35-16,1-1 15</inkml:trace>
  <inkml:trace contextRef="#ctx0" brushRef="#br0" timeOffset="50349.51">11924 11747 0,'0'18'31,"0"70"-15,0 89 0,0 17-1,18 0 1,17-35 0,0-124-16,-17 0 15,52 36 1,-52-36-1,0-17 1,-1-18 0,36 0 15,0 0-31,0 0 16,17 0-16</inkml:trace>
  <inkml:trace contextRef="#ctx0" brushRef="#br0" timeOffset="50727.96">12471 12400 0,'53'141'78,"-36"-105"-62,1 52-1,17-18 1,-35-34 0,0-19 46</inkml:trace>
  <inkml:trace contextRef="#ctx0" brushRef="#br0" timeOffset="50975.71">12471 12312 0,'0'0'15</inkml:trace>
  <inkml:trace contextRef="#ctx0" brushRef="#br0" timeOffset="51617.99">12629 12347 0,'71'53'31,"35"71"-15,-89-71-16,19-1 15,-36-34-15,0 0 16,17 17 0,-17-53 77,-17-70-77,-1-18 0,89-17-1,-54 123-15,-17-18 16,18 1 0,0 17 15,17 0-16,0 17-15,-17 18 16,17 18-16,-17-17 16,35 34 15,-18-17 0</inkml:trace>
  <inkml:trace contextRef="#ctx0" brushRef="#br0" timeOffset="51993.61">13264 11677 0,'0'18'31,"53"229"0,0-159-31,-17 18 16,16-18-16,1 35 15,-35-88-15,17 36 16,1-53 0,-36-1-16,0 1 15</inkml:trace>
  <inkml:trace contextRef="#ctx0" brushRef="#br0" timeOffset="52283.75">13370 12347 0,'0'-35'78,"36"17"-62,34-17-1,-17-18 1,35 18-1,-88 17 1</inkml:trace>
  <inkml:trace contextRef="#ctx0" brushRef="#br0" timeOffset="53032.04">13882 11800 0,'17'0'31,"1"0"-31,35 53 15,0 36-15,-35-1 16,123 194 0,-106-176 15,-35-89-31,0-34 109,-71-89-93,36 18-16,0 17 16,17 1-16,18 52 15,0-17-15,0-1 16,0 19 46,88 70-46,18 17-16,141 124 31,-176-123-15,-54-54-16,1-52 94,-18-265-79,0 159 1,0 71-1,18 34 1</inkml:trace>
  <inkml:trace contextRef="#ctx0" brushRef="#br0" timeOffset="53399.78">14552 11571 0,'35'35'63,"124"265"-48,-106-176 1,0-18-16,-35-36 16,-1-17-16,1 35 15,-18-70 1,0-1 0,0 1-1</inkml:trace>
  <inkml:trace contextRef="#ctx0" brushRef="#br0" timeOffset="54032.81">14940 11553 0,'18'0'47,"35"106"-32,-18 18-15,0-1 16,1-17-16,-19 18 16,-17-19-1,18-69-15,-18-1 16,0-17 46,-18-18-30,18-18-17,53 36 16,71 211-15,-54-106-16,-35-70 16,36 35-16,-36-52 15,-17-19-15,-1 1 16,-17 0 0,0-54 15,18-34-16,0 35 1</inkml:trace>
  <inkml:trace contextRef="#ctx0" brushRef="#br0" timeOffset="54848.7">12382 16651 0,'0'0'31,"124"35"-15,-53 89-16,70 105 15,106 159 1,-36-123 0,-211-283 46,0-158-46,0 105-1,18 54 17,17 87-17,18 124-15,0-17 16,-35-19-16,17-17 16,-35-35-16,0-53 15,0-35-15,0 17 16,-35-53 62,17-17-62</inkml:trace>
  <inkml:trace contextRef="#ctx0" brushRef="#br0" timeOffset="61781.83">20955 10724 0,'0'89'78,"0"69"-63,0 72 1,88 34 0,-53 71-1,54-70 1,-54-71 0,-35-35-1,18-89-15,-1-17 16,-17-35-1,0 35-15,0-18 16,0-17 15,0-1-31,0 1 63,-53 17-48,0-35 1,-52 0 0,69 0-16,-17 0 15,18 0 1,-18-17 15,18-36-15,17 0-16,1-18 15,17 18-15,-36 18 16</inkml:trace>
  <inkml:trace contextRef="#ctx0" brushRef="#br0" timeOffset="62168.09">20743 11977 0,'0'0'0,"71"-53"15,-1 0 1,72-18-1,-37 36 1,1 35 0,-53-18-1,-35 18-15,52-52 94,-17 34-78,-35 0-16</inkml:trace>
  <inkml:trace contextRef="#ctx0" brushRef="#br0" timeOffset="62952.06">21431 11483 0,'0'88'62,"0"53"-46,18-35 0,70 53-1,-53-106-15,-17-18 16,35-17-16,-35-1 15,-1-17 17,18-17-1,-35-124-31,0 35 31,-17 35-15,-1 18-1,18 36 1,18 87 93,88 107-77,-71-125-17,35 37 17,-52-36-17</inkml:trace>
  <inkml:trace contextRef="#ctx0" brushRef="#br0" timeOffset="63632.8">21943 11624 0,'53'159'47,"-18"-53"-31,-35 17 0,18-70-1,-18-18 1,0-17-1,0-142 95,-36 36-95,54-35 1,0 52 0,-1 36-1,1 35 17,17 88-17,18 0-15,-18-35 16,-17 18-16,17-36 15,-17 36 1,-18-54-16,0 1 31,18 17 1</inkml:trace>
  <inkml:trace contextRef="#ctx0" brushRef="#br0" timeOffset="64232.21">22507 10707 0,'-17'70'31,"-1"89"-15,0 0-1,18 53 1,0 52-1,0-17 1,53-18 0,35-17-1,-35-89 1,-17-17 15,17-35-31,-36-36 0,1-17 31,17 17-15,0-35 15,1 0-15,17 0 0,-36 0-16</inkml:trace>
  <inkml:trace contextRef="#ctx0" brushRef="#br0" timeOffset="64682.13">23072 11994 0,'0'18'62,"0"70"-46,0-52-16,0 16 15,35 37 17,-35-54-32,18-17 15,-1-1 1</inkml:trace>
  <inkml:trace contextRef="#ctx0" brushRef="#br0" timeOffset="64915.8">23072 11712 0</inkml:trace>
  <inkml:trace contextRef="#ctx0" brushRef="#br0" timeOffset="65381.36">23283 12047 0,'0'53'47,"18"71"-31,0-89 0,-1 18-1,-17-124 95,0 18-95,0 1-15,0 16 16,0-52-16</inkml:trace>
  <inkml:trace contextRef="#ctx0" brushRef="#br0" timeOffset="65644.1">23389 11906 0,'18'18'32,"17"158"-17,0-52 1,-35-107-1,0 1 1,18 0 47</inkml:trace>
  <inkml:trace contextRef="#ctx0" brushRef="#br0" timeOffset="66389.03">23513 11836 0,'17'123'31,"1"71"-16,35 0 1,-18 0 0,-17-158-16,-1-1 15,1 106 1,0-123 0,-1 17-1,-17-70 126,0-124-110,0 141 0,18 1 63,0-1-78</inkml:trace>
  <inkml:trace contextRef="#ctx0" brushRef="#br0" timeOffset="66734.7">23230 12347 0,'0'0'0,"71"-35"31,0 0-15,52-18-1,-52 17 1,-36 36 0,-18 0 31,54 0-32,-36 0-15</inkml:trace>
  <inkml:trace contextRef="#ctx0" brushRef="#br0" timeOffset="67298">24042 11783 0,'-18'17'32,"1"54"-17,-1-18 1,18-18 0,-18 71-1,18-71-15,0 18 16,0-18-16,0 36 15,36 17 1,-36-53-16,17 1 16,54 34-1,-18-70 48,-18-35-48,18-18 1,-18 35 0</inkml:trace>
  <inkml:trace contextRef="#ctx0" brushRef="#br0" timeOffset="67784.78">24342 11712 0,'0'0'16,"123"-17"-1,-70 17 17,71 70-17,-72-17 1,1 71-1,18 52 1,-53-53 0,-18-17-1,0-53 1,0-35-16,0-1 16,-18 1-1,0 0 16,18-54-15</inkml:trace>
  <inkml:trace contextRef="#ctx0" brushRef="#br0" timeOffset="68700.33">25118 11924 0,'17'-18'15,"36"54"1,36 52-1,-1-35 1,-18-18 0,-34-35-1,-1 0 1,18-18 15,-36 1-31,1-1 0,0 0 16,-18-17-1,0 0-15,0 0 16,0-54 0,-36 36-1,1 36 1,-35 17 0,34 0-1,19 0 1,-19 17-1,19 72 1,-1-19 0,18-35-1,0 1-15,0 17 32,0-18-17,35-17 1,54-18-1,-19 0 1,18-18 0,-52-17-1,-19-1 1,1-17 0,17 106 93,53 106-78,-88-141 0,18-1-15</inkml:trace>
  <inkml:trace contextRef="#ctx0" brushRef="#br0" timeOffset="69298.13">25770 11818 0,'0'-18'47,"0"1"-16,89 52-15,-72 0 0,54 71-1,-54-35 1,-17-36-1,0-17 1,0-36 109,0-88-109,18 0-1,35 36 1,-35-1 0,-18 54-1,17-1 32,1 18-31</inkml:trace>
  <inkml:trace contextRef="#ctx0" brushRef="#br0" timeOffset="69815.67">26370 11571 0,'53'53'62,"-18"18"-46,-17-19-16,-18-16 15,35 123 17,-35-124-17,18-18 1,-18-122 62,0-54-62,18 106-16,-18 18 15,35-36 1,-18 36-1,72-36 1,-19 71 0,-35 0-1</inkml:trace>
  <inkml:trace contextRef="#ctx0" brushRef="#br0" timeOffset="70181.64">27234 11730 0,'18'0'47,"35"176"-31,-53-123-1,0 0-15,0-18 16,0 1-16,0-1 16,0-17-1,0-1 1,0 1 31,-53-18-47</inkml:trace>
  <inkml:trace contextRef="#ctx0" brushRef="#br0" timeOffset="72464.72">27464 11501 0,'17'-18'16,"54"71"0,-18 35-1,-36-35-15,36 35 16,-35-53-16,-18 18 16,18-17-16,-18-19 15</inkml:trace>
  <inkml:trace contextRef="#ctx0" brushRef="#br0" timeOffset="72780.14">27182 10795 0</inkml:trace>
  <inkml:trace contextRef="#ctx0" brushRef="#br0" timeOffset="73581.47">27552 11183 0,'18'0'31,"123"124"0,-53 17-15,-35-18-1,-36-70-15,1-18 16,0 36 0,-18-124 77,-53-88-77,35 88 0,18-35-16,-17 52 15,17 1-15,0-18 16,17 18-16,18-18 31,-17 53 0,53 0-15,34 88 0,1 53-1,-18 0 1,-17 18 0,-53-124-16,-1-17 15,1 0-15,17-36 78,-17-52-62</inkml:trace>
  <inkml:trace contextRef="#ctx0" brushRef="#br0" timeOffset="75382.5">28487 11412 0,'17'-17'63,"36"52"-47,-35 0-16,35 36 31,17-36-16,-52-17-15,0-18 16,-1 0-16,1 0 16,0-106 15,-18 18 0,-18-53-15,-88 35-1,36 70 1,52 36 0,0 0-16,-35 18 31,53 106-15,0-71-1,0 105 1,71-87-1,0-36 1,52-35 0,-70 0 15,-18-18-31,-35-34 0,18-90 31,-18 72-31,0-36 16,0-17-16,0 17 15,-53-124 1,18 142-16,-18-71 16,0 36-1,18 88 1,35 193 62,141 301-47,-106-406-31,35 106 16,89 0 15,-123-107-15,34-16-1,-52-36 1,17 0 0,18-18-1,-18-35 1,-17-17 0,-18-1-1,0-17 1,0 17-1,-18 54-15,1-1 16,-1 0 0,-35 71 46,53 18-46,0 35-1,53 17 1,17-35 0,36 1-1,-53-72-15,35 18 16,1-35 0,-36 0-16,-18 0 15,0-35-15,-35 18 16,35-89-1,-35-88 1,0 105 0,0 19-1,-17 17 17,17 35-17,17 89 63,19-1-62,-36-34-16,0-1 16,17 0-1,-17-193 95,0 105-95,53-53 1,-35 88-1,35 159 48,17 18-47,-34-124-1,-19-17 1,1-18 15,-1 0-15,54-53-1,-36 18 1,-17-1 0,-18 1 15</inkml:trace>
  <inkml:trace contextRef="#ctx0" brushRef="#br0" timeOffset="75819.06">30039 9931 0,'71'70'31,"140"177"-15,36 88 0,-70 0-1,-107-17 1,-17-159 0,-53-89-16,0-52 15,0 0 1,0-1-16</inkml:trace>
  <inkml:trace contextRef="#ctx0" brushRef="#br0" timeOffset="76632.5">31168 9719 0,'0'123'79,"18"248"-64,17-142 1,-35-70-1,0-106 1,0-35 0,-18-1 62,1-17-63,52 35 32,141 265-31,-35-53 0,-52-106-1,-37-88 1,54-53 46,300-282-30,-335 229-17</inkml:trace>
  <inkml:trace contextRef="#ctx0" brushRef="#br0" timeOffset="77498.34">23548 17198 0,'0'0'0,"53"53"15,17 70-15,36 71 0,0 0 16,0-70 0,141 105-1,-194-211 1,-18-54 15,36-122-15,-36 17-1,-35 123 1,212 388 47,17 477-32,-229-812-16,-53-35 32,-18-17-31,18-36-16,-35 18 16,0-1-1,-53-34 1</inkml:trace>
  <inkml:trace contextRef="#ctx0" brushRef="#br0" timeOffset="79502.31">23566 12682 0,'264'0'62,"18"0"-46,36 0-16,70 0 16,88 0-16,36 0 15,-1 0-15,-70 0 16,247 0 0,-106-88-1,36-18 1,-442 53-1,-17 0-15,282-35 32,-283 35-32,72 0 15,-1 1 17,-35 34-17,-88 0 1,0 1-1,-53 17 1,17-18 0,-17 18-1,-35-18-15</inkml:trace>
  <inkml:trace contextRef="#ctx0" brushRef="#br0" timeOffset="80831.09">12806 12982 0,'194'-106'63,"-35"71"-63,105-35 15,142 17 1,-159 17 0,-71 1-1,-52 17 1,17 18-1,-124 0-15,19 0 16,-19 0 0,1 0 62,35 0-63,-35 0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1T15:11:45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5309 3193 0,'18'0'63,"-18"53"-48,0 35-15,0-18 16,70 160 0,-17-142-1,0-18 1,0-17-1,-17-35 1,-19-18 0,1 0-16,17 0 15,36 0 1,-54-35 15,-17 17-31,0-17 16,18-18-1,-18 35-15,0 1 16,0-36 0,-18 17-1,1-34 1,-19 17 0,-17 0-1,36 35 1,-1 18-1,1-17-15,17-1 16,-36 0 0,19 18 77,-36 18-30,17 70-47,36-53-16,0 1 15,0 17 1,0 0-1,0-36-15,0 1 16,0 0-16,0-1 16,18-17-1,0 18 1,-1 17 0,36-17 15,-35-18-16,0 0 1,17 0 0,-18 0-16,19 0 15,-19-18 1,1 0 0,-18 1-1,0-18-15,0-1 16,0-87-1,0 70 1,0 35 0,35 53 140,18 71-140,0-35-1,-18-36 1,36 18-1,-36-35 1,-17-1 0,-1-17 62,19 0-63,-19 0 32</inkml:trace>
  <inkml:trace contextRef="#ctx0" brushRef="#br0" timeOffset="909.79">5891 3316 0,'0'0'0,"89"0"47,-19 0-31,-35 0-1,54 88 1,-54-52 0,0-1-16,53 106 15,-52-35 1,-19-53 0,-17-36-16,18 19 31,-18-125 78,0 37-93,-18-125-1,18 89 1,0 53 0,0-1-16,0 1 15,18 0 1</inkml:trace>
  <inkml:trace contextRef="#ctx0" brushRef="#br0" timeOffset="1742.32">6526 3263 0,'18'0'31,"35"0"0,-35 0-15,70 18-1,-53 35-15,-17-18 16,35 36 0,-36-1-16,1-17 15,-18 18 1,18-36-16,-18-17 16,0-1 15,0-34 47,0-230-47,35 70 0,0 89-15,-35 70-16,0-17 16,18 0-1,-1 17 1</inkml:trace>
  <inkml:trace contextRef="#ctx0" brushRef="#br0" timeOffset="2267.42">7232 3369 0,'70'0'78,"72"0"-62,-1 0-1,-35 0 1,-89 0 0</inkml:trace>
  <inkml:trace contextRef="#ctx0" brushRef="#br0" timeOffset="2688.39">7444 3598 0,'141'0'63,"17"0"-48,-52 0 1,0 0 0</inkml:trace>
  <inkml:trace contextRef="#ctx0" brushRef="#br0" timeOffset="3661.77">8625 2099 0,'0'0'16,"-53"0"-1,36 0 1,-1 0 15,-17 0-31,17 35 16,18 36-1,71 141 1,35 17 0,0 71-1,-71-36 1,18-140-16,-53-36 16,17 71-1,-17-106 1,0-18-16,0-17 15,0 17-15,-17-35 63,-19 0-32,54-53 0,0 35-31,-1 18 16,1 0-16,0 0 16,17 0-1,18 71 1,-36 35-16,-17-53 16,71 211-1,-53-140 1,35 175-1,-36-157 1,18-19 0,36 18-1,-18-70 17,18-18-32,-36-36 0,35 1 31,-34-18-31,-1 0 15,18 0 1,-18 0-16,0 0 16,-17-18-16,0 1 15,17-72 1,-17 72-16</inkml:trace>
  <inkml:trace contextRef="#ctx0" brushRef="#br0" timeOffset="4125.07">9578 3175 0,'0'106'93,"18"35"-77,-1-53 0,1-35-16,17 53 0,-17-53 15,17 35 17,-17-53-32,-18-17 0,17 17 31</inkml:trace>
  <inkml:trace contextRef="#ctx0" brushRef="#br0" timeOffset="4508.18">9984 3634 0,'53'0'46,"-36"17"-30,-17 54-16,18-18 16,-1 17-16,1-17 15,-18 35 1,0-35-16,0-17 16,0 16-1,0-16 1,-18-19 31</inkml:trace>
  <inkml:trace contextRef="#ctx0" brushRef="#br0" timeOffset="5358.48">10548 3034 0,'0'0'0,"124"-18"16,-72 18-1,19 0 1,70 0-1,-88 0-15,-35 0 0,35 36 32,-36 16-17,-17-16 1,0-1 0,0 0-1,-35 1 1,-36-36-16,36 0 15,-71 0 1,18 0 0,53 0-16,0 0 15,-1 0 1,19 0 15,-19 70-15,36 18-1,-35 36 1,35-89 0,0 0-1,0-17-15,18 17 94,123-17-63,-124-18 1,72 0-1,-72 0-31,36 0 15,-35 0-15</inkml:trace>
  <inkml:trace contextRef="#ctx0" brushRef="#br0" timeOffset="5725.11">11042 3440 0,'53'-18'15,"-18"18"1,0 0 0,1 0 15,-1 70-16,-35-17-15,18 0 16,-18 53 0,0-53-16,0-18 15,0 36 1,-18-53 15,18-36 0</inkml:trace>
  <inkml:trace contextRef="#ctx0" brushRef="#br0" timeOffset="6408.81">11412 2910 0,'0'0'0,"71"-17"15,-36-1-15,53 0 16,-70 18-16,17 0 15,-17 0 1,17 0-16,0 0 0,-17 0 16,0 36-1,-1 34-15,-17 19 16,0-37-16,0-16 31,0 52-15,36-141 78,17 53-79,17 0 1,-35 18-1,-17 17-15,-18 0 16,0 89 0,0-36-1,-18-18 1,-17-34 0,-53-36 15,-36 35-16,54-17 1,52-18-16,1 0 31</inkml:trace>
  <inkml:trace contextRef="#ctx0" brushRef="#br0" timeOffset="6777.56">12294 3334 0,'0'35'47,"0"124"-32,0-106 1,0 123 0,0-123-1,0-18 1,0-52 46</inkml:trace>
  <inkml:trace contextRef="#ctx0" brushRef="#br0" timeOffset="7811.28">12629 2769 0,'0'106'188,"0"0"-173,0-18-15,0-35 16,0 0-16,0-18 15,0 18 1,18-53 109,0 0-109,17 0-1,-17-17 17,-18-1-17,0 0-15,0 1 16,-18-1-1,0 0 1,18 36 93,0 70-93,36-35-16,-19 0 16,19 70-1,-19-105-15,-17 0 16,18-18-16</inkml:trace>
  <inkml:trace contextRef="#ctx0" brushRef="#br0" timeOffset="8191.74">12806 3422 0,'0'141'93,"35"0"-61,-17-70-1,-18-54-16,0 36 1,-71-35 0,54-18-1,-1 0 17,-17 0-17</inkml:trace>
  <inkml:trace contextRef="#ctx0" brushRef="#br0" timeOffset="8708.34">13353 2963 0,'17'106'78,"19"53"-47,-36-141-15,0-1 0,0 18 15,0-17-15</inkml:trace>
  <inkml:trace contextRef="#ctx0" brushRef="#br0" timeOffset="9255.74">13864 2505 0,'18'17'78,"17"19"-62,-17-19-16,17 19 16,36 16-1,-36-16 1,0-1-16,0 0 31,-35-17-31,0 17 0,18-35 16,-18 53-1,18 0 1,-18-35-16,0-1 16,0 19-1,0-1 1,-36 0 15,1-35-15,17 0-1,-17-53 1,35 18-16,0-18 16</inkml:trace>
  <inkml:trace contextRef="#ctx0" brushRef="#br0" timeOffset="9540.71">13952 2364 0,'0'0'0,"0"-18"16,0 0-16,36-17 31,-1 17-16,-17 18 1,-1 0 0,1-17-1,17-1 1</inkml:trace>
  <inkml:trace contextRef="#ctx0" brushRef="#br0" timeOffset="9924.44">14217 1535 0,'35'17'47,"265"160"-31,-141-72-1,70 72-15,89 87 16,-177-105 0,-71 0-1,18 176 1,-70-159-16,17-52 15,-35-18-15,0-18 16,0-18 0,-17-17-1,-107-35 1,-52 0-16</inkml:trace>
  <inkml:trace contextRef="#ctx0" brushRef="#br0" timeOffset="11157.11">12665 2805 0,'53'52'62,"-18"90"-46,-17-1 0,-18-35-16,52 158 15,-52-52 1,0-142 0,18-17-16,-18 0 31,18-53 63,17-17-79,18-19 1,17 1-1,-17 17-15,0 1 16,124-19 0,-36-16-1,-88 34-15,-36 0 16,-105 18 109</inkml:trace>
  <inkml:trace contextRef="#ctx0" brushRef="#br0" timeOffset="11577.39">13070 3422 0,'18'0'32,"0"18"-32,-1 70 15,1-18-15,0 19 16,-1 34-16,19-17 16,-36-18-16,17-35 15,-17 17-15,18-34 16,17 52-1</inkml:trace>
  <inkml:trace contextRef="#ctx0" brushRef="#br0" timeOffset="16058.69">10971 6103 0,'0'18'93,"36"88"-77,-1-1 0,-17 36-1,52 1 1,-17-1 0,0-35 15,-18 17-16,-17-35-15,0-53 16,-18 1-16,0-19 16,35 89-1,-18-71-15,-17 1 16,36 70 0,17-53-1,-53-36 1,0 18-1,0 18 1,0 0 0,0 0-1,0-18 1,-18 1-16,18-1 31,0 0-15,-18 1-16,1-19 31,-1-17 0,-35 0 47,36 0-62,-1 0 0,0-17-1,1-1 1,-1-17-16,-17-54 16</inkml:trace>
  <inkml:trace contextRef="#ctx0" brushRef="#br0" timeOffset="16638.75">11077 7073 0,'18'-17'46,"17"-19"-14,18 19-17,-35 17-15,-1-18 16,1 18 0,0 0 15,-1 0-16,-17-18 1,36 1 0,-1 17-1,18-18 1,-36 18 0</inkml:trace>
  <inkml:trace contextRef="#ctx0" brushRef="#br0" timeOffset="17523.64">11483 6597 0,'18'18'47,"-18"87"-31,0-69-16,17-1 15,1 0-15,-18-17 16,35 35-16,-17-36 16,17 1-1,-35 0 1,35-18 46,1-18-46,-36-17 0,0-36-1,-18 1-15,18 52 16,-18-35 0,-17 0-1,35 36-15,0-1 16,0 0-1,18 1 79,17 140-63,0-88-31,-17-17 16,35 35 0,-36-35 15,1-1-15,-18 1-1,18 0 1,-1-18-16,1 17 15,0-17-15,-1 18 16,1-18 15</inkml:trace>
  <inkml:trace contextRef="#ctx0" brushRef="#br0" timeOffset="18391.49">11906 6491 0,'18'0'47,"35"35"-16,-36-17-31,1 53 15,0-36 1,-18-18-16,0 1 16,0 0 15,17-1 0,-52-34 47,0-107-62,35 89 0,0-18-16,0-70 31,0 70-16,0 0 1,17 53 0,1-18-1,0 18 17,-1 0-17,1 0-15,0 18 16,-18-1-16,0 1 15,17 17-15,-17 1 16,18 52 0,0-71-16,-18 19 15,17-19-15,-17 1 32,18 0 14,-1-18-14,1 0-32</inkml:trace>
  <inkml:trace contextRef="#ctx0" brushRef="#br0" timeOffset="19490.58">12594 5503 0,'-70'124'63,"-36"211"-32,106-159-16,-18 36 1,18-141-16,0-1 16,0 1-16,0-18 15,71 105 1,17-17 0,35-17 15,-17-18-16,-18-36 1,18-17 0,-53-18-1,-18-17-15,1-18 78,17-18-62</inkml:trace>
  <inkml:trace contextRef="#ctx0" brushRef="#br0" timeOffset="20984.71">13212 6350 0,'17'-18'63,"1"18"-48,35 106 1,-53-53 0,17 0-1,-17-18 1,36 1-1,-36-19-15,35 18 32,-35-17 61</inkml:trace>
  <inkml:trace contextRef="#ctx0" brushRef="#br0" timeOffset="21326.34">13212 6156 0</inkml:trace>
  <inkml:trace contextRef="#ctx0" brushRef="#br0" timeOffset="22342.56">13423 6350 0,'0'-18'31,"88"18"0,-70 36-15,17 69 0,-35-52-1,18-17 1,-18-1 0,0-17-1,0-1 1,0-34 78,0-72-79,18 19 1,-1 17-1,1 18-15,-18 17 16,17-17-16,1 17 16,0 18 15,-1 0 0,36 0 47,-17 88-62,-1 0 0,0-17-1,-17-36-15,17 1 16,-35 16-1,0-34 1,18 0 0,-18-36 62</inkml:trace>
  <inkml:trace contextRef="#ctx0" brushRef="#br0" timeOffset="23014.1">14005 5856 0,'0'18'94,"0"17"-79,0 18-15,18 0 16,52 88 0,-17-88-1,-35 0 1,17-18-1,-17 18 1,0-35 0,-18 17-1,17-35 220</inkml:trace>
  <inkml:trace contextRef="#ctx0" brushRef="#br0" timeOffset="23514.73">14023 6227 0,'0'-18'31,"53"-17"-15,-36 17 15,54-17-16,-36 17 1,1 0 0,-1 1-1</inkml:trace>
  <inkml:trace contextRef="#ctx0" brushRef="#br0" timeOffset="24391.93">14041 6121 0,'0'17'62,"0"19"-46,17-19-16,1 36 16,-1 18-1,1-36-15,0 53 16,-1 0 0,1-17-1,0-36 1,-1-17-1,-17-1 1,18 19 109,0-36-109,-1 0-1,18 0 1,18 0 0,-35 0-1,0-18 1,-1 18-1,-17-18-15,18 18 63,17-17 31,-17-1-79</inkml:trace>
  <inkml:trace contextRef="#ctx0" brushRef="#br0" timeOffset="25507.16">14517 5733 0,'35'0'47,"-17"-18"-32,-54 18 95,1 18-79,18-18-15,17 35-1,0-17 1,0 34-16,0-34 16,0 17-1,0 1 1,17 52-1,1-18 1,17 1 0,-17-36-1,-1 18 1,-17-35-16,18 17 16,-18 0-1,0-17 1,18 0 15,-18-1-15,17 1-1,19-18 1,69 0 0,-16 0 15,-54 0-16,18 0 1,0-53 109</inkml:trace>
  <inkml:trace contextRef="#ctx0" brushRef="#br0" timeOffset="26529.69">14870 5680 0,'35'-18'93,"0"18"-77,0 0 0,-17 0 15,0 0-16,-1 0 48,89 106-32,0 53 0,-71-89-15,-17-35 0,17 18-1,-17-35-15,-18 0 16,17 17 0,1-17 15,17 35-16,-35-36 1,18 1 0,-18-1-16,0 1 15,0 35 1,0-18 0,0-17 46,0 0-15</inkml:trace>
  <inkml:trace contextRef="#ctx0" brushRef="#br0" timeOffset="27891.88">15910 5909 0,'36'106'63,"-1"-18"-32,0-35-15,0-18-1,-17-17 1,0-18 0,17 0-1,-17 0 1,34-18 0,-34 1-1,-18-1-15,18-53 31,-18 54-15,0-19 0,0 19-1,-18-18 1,-35-1 0,18 1-1,17 35 1,-35-18-1,36 18-15,-1 0 16,-52 0 15,52 0-15,-35 36 0,35 17-1,1-1 16,17-16-15,0 17 0,35-18-1,36 0 1,-36-17-16,18-18 16,35 0-1,-53 0-15,-17 0 16,-1 0-16,1 0 15,0 0-15,-1-35 16,-17-1 0,18 1-1,-18 0 1,0 17 0,0 0-1,35 54 95,1-1-95,-1 0 1,-17 1-1,34-36 32,19 0-31,-36 0 0,18 0-16,18 0 31,-54 0-31,19 0 47,-54-53-47</inkml:trace>
  <inkml:trace contextRef="#ctx0" brushRef="#br0" timeOffset="28541.41">16439 5803 0,'0'-17'94,"53"17"-78,-17 17-16,17 18 15,-1 18 1,-16 0-1,-19-35-15,1-18 16,-18 35 0,0-17-16,0-1 15,0 1 79,-53-53-78,53 17-16,-35-35 15,35 0 1,0 18 0,0 17-16,0 1 15,0-1 16,0-17-15,0 0 15</inkml:trace>
  <inkml:trace contextRef="#ctx0" brushRef="#br0" timeOffset="29309.33">16757 5627 0,'35'17'94,"-17"19"-79,-1-19-15,1 19 16,-18-19 0,0 19-1,18-1 1,-1-18 15,-17 1 63,-17-18-79,-1-18-15,0 1 0,1-18 16,-1-18 0,18 0-1,0 17 1,0 1 0,18-18-1,-1 36-15</inkml:trace>
  <inkml:trace contextRef="#ctx0" brushRef="#br0" timeOffset="29921.6">17127 5662 0,'53'0'31,"-35"0"-16,0 0 1,17 35 0,-18 18-1,1-17 1,-18-1 0,0-18-1,18 1 16</inkml:trace>
  <inkml:trace contextRef="#ctx0" brushRef="#br0" timeOffset="32593.72">17674 5256 0,'0'36'109,"0"69"-93,18-52-16,-18-35 16,0 17-16,0 1 15,0-1-15,0-17 16,17 17-1</inkml:trace>
  <inkml:trace contextRef="#ctx0" brushRef="#br0" timeOffset="33260.82">17745 4974 0</inkml:trace>
  <inkml:trace contextRef="#ctx0" brushRef="#br0" timeOffset="34573.83">17903 5168 0,'36'0'63,"-19"71"-48,1 52 1,0-35-1,-1-52-15,-17-19 16,0 19 0,18-19-1,-18-87 110,0-1-109,0-88 0,0 54-1,0-19 1,18 89-1,-1 0-15,1 17 16,35 18 15,-36 0-15,1 0 0,17 0 15,-17 53-16,-18-18 1,0 36 0,35 52-1,-17-52 1,-18-36 0,18 18-1,-18-36-15,35 1 94,18-106-78</inkml:trace>
  <inkml:trace contextRef="#ctx0" brushRef="#br0" timeOffset="35224.83">18609 3810 0,'18'0'78,"-18"71"-46,53 105-17,-18-123 1,0 123 0,0-52-1,1-36 1,-36-18-1,35-34 1,-17-19 0,-1 1 15,1 0 16,0-18-32,-1 0-15,18 0 16,18 0 0,-17 0 15,-19-18-15,-17 0-1,0 1 1</inkml:trace>
  <inkml:trace contextRef="#ctx0" brushRef="#br0" timeOffset="35523.81">18927 4357 0,'70'-35'78,"-17"17"-63,-18 18 1,1-18 0,-19 1-1</inkml:trace>
  <inkml:trace contextRef="#ctx0" brushRef="#br0" timeOffset="36307.15">20038 4163 0,'35'17'78,"-35"36"-62,18 124 15,-1-142-15,1 18-1,-18-35 1,0-1 0,0 1-1</inkml:trace>
  <inkml:trace contextRef="#ctx0" brushRef="#br0" timeOffset="36609.68">20038 3951 0,'-18'-18'31</inkml:trace>
  <inkml:trace contextRef="#ctx0" brushRef="#br0" timeOffset="39129.48">20267 4145 0,'18'18'62,"52"176"-31,-70-159-31,18-17 16,-18-1 0,-18-140 124,1-18-109,34 88-15,1 35 0,0 18-1,17 0 1,-18 0 0,54 18 15,-36 52-31,-35-34 15,36-1-15,-1 0 16,0 18-16,-35-35 16,18-1-16,17-52 93,0-71-61,54 159 61,-54-17-93,-18-19 16,54 1 31,-53-159-16,-36 52 0,-17 72 1,17 17-17,0 0 1,18 70 0,0-17-1,0-17-15,53 52 31,-35-71-15,0-17 0,17 0 15,0-70-15,-17-1-16,-18 18 15,0-176 1,0 53-1,0 88-15,-18 35 16,-17-18 0,35 18-1,-18 18 1,36 141 78,0-71-79,17 106 1,35 0 0,-52-106-16,17 18 15,18 18-15,0-36 16,0 18-1,-35-35-15,17-1 16,53 19 0,-70-36-1,-1 0 1,1 0 0,35-53 15,-18 0-16,-35 0 1,0 35-16,0-52 16,0 34-1,-35-34 1,17 35-16,1 35 16,17-18-1,-36 18 48,19 35-48,17 36 1,0-1 0,0-34-1,0-19 1,17 19-1,1-1 1,0-18-16,35 1 16,70 0-1,-70-18 1,0 0 0,17-18-1,-52-52 1,-18 52-16,0 0 15,0-52 1,0-1 0,0 18-1,-18 36 1</inkml:trace>
  <inkml:trace contextRef="#ctx0" brushRef="#br0" timeOffset="39557.18">22084 3704 0,'0'71'78,"0"52"-47,0-88-31,0 18 16,0 18-1,0-36 1,0-17 0,18-1-1,-1 1-15,1-18 47,17-18-16,18-17-15,0-18 0</inkml:trace>
  <inkml:trace contextRef="#ctx0" brushRef="#br0" timeOffset="40023.71">22066 3175 0,'53'0'31,"212"194"0,-177-35-31,-53-53 0,71 246 31,-53-16-15,-35-213 0,-36-105 62</inkml:trace>
  <inkml:trace contextRef="#ctx0" brushRef="#br0" timeOffset="40924.32">23036 2999 0,'0'0'15,"-53"0"16,36 17-15,17 71 0,0-17-16,0 17 15,0 124 1,53 52 0,0-140-16,-53-71 15,17 35 1,-17-70-16,0-1 31,0 1-15,-17-18 77,34 18-46,1-1-31,0 18-16,52 18 16,-35 71-1,18 70 1,-17-71-1,-19-34 1,36-37 0,-18 1-1,-17-17 1,17-19 0,71-17-1,-35 0 16,-54 0-31,19 0 16,-19-17 0,1-1 15,17-17-31</inkml:trace>
  <inkml:trace contextRef="#ctx0" brushRef="#br0" timeOffset="65311.77">15575 8290 0,'0'18'172,"0"17"-109,0-17-48,0 35 1,0-36-1,0 1 1,0 17-16,0 1 16,0-19-1,0 1 17,0-1-1,0 1-31,0 0 15,0-1 1,0 1-16,0 17 0,0-17 31,0 0-15</inkml:trace>
  <inkml:trace contextRef="#ctx0" brushRef="#br0" timeOffset="65640.35">15593 7937 0</inkml:trace>
  <inkml:trace contextRef="#ctx0" brushRef="#br0" timeOffset="66622.98">15998 7620 0,'-17'0'78,"-1"53"-62,18 70-1,0-17 1,0 35-1,0-17 1,0-36-16,18-35 16,-1 70-1,1-87-15,-18 17 16,0-18 0,18 0-16,-1 106 31,1-17-16,-18-18 1,0 17 0,0-70-1,0 0 1,0-36 0,0 1 46,0 0-46,-53 17 15,35-35 31,-17-35-46</inkml:trace>
  <inkml:trace contextRef="#ctx0" brushRef="#br0" timeOffset="67248.3">15893 8625 0,'0'-70'47,"0"35"-16,53 17-15,-1-17-1,-16 17 17,-36 0 61</inkml:trace>
  <inkml:trace contextRef="#ctx0" brushRef="#br0" timeOffset="72673.89">16492 7655 0,'0'-17'78,"-70"140"-46,52-88-32,18-17 15,-35 123 1,17-70 0,18-36-1,0 36 1,-17-1-1,17 18 1,0 18 0,0-18-1,0 0 1,0-70 0,0 0-16,17 35 15,-17-36 1,0 1-16,18 17 15,0 1 1,34-1 0,-34-18-1,0 1 1,17 0 0,0-18 15,1 0-16,-1 0-15,0 0 16,18 0 0,-18 0-16,-17 0 15,17 0 1,-17 0 93</inkml:trace>
  <inkml:trace contextRef="#ctx0" brushRef="#br0" timeOffset="74736.98">17180 8414 0,'0'88'78,"0"-35"-63,0 35 1,0-17 0,0-36-16,0-17 15</inkml:trace>
  <inkml:trace contextRef="#ctx0" brushRef="#br0" timeOffset="75000.17">17057 8273 0,'0'-18'110</inkml:trace>
  <inkml:trace contextRef="#ctx0" brushRef="#br0" timeOffset="76022.92">17445 8326 0,'0'105'47,"0"36"-31,0-105-16,0-1 15,35 36 1,-35-89 109,0-88-109,0 53-16,0-17 15,18 17-15,17 0 16,-17 18-16,17-54 15,0 19 1,-35 52-16,18 1 16,0 17-1,-1 0 1,1 0 0,17 35-1,-35 35 16,18-34-15,-18-1 0,0 0-16,17-17 31,-17-1-15,18 1-1,-18 0 1,71 70-1,-71-70 1,0-1 0</inkml:trace>
  <inkml:trace contextRef="#ctx0" brushRef="#br0" timeOffset="77190.14">17974 8149 0,'18'0'63,"35"106"-48,-53-71-15,17 1 16,18 16 0,1-34-1,-19 0 1,1-18 15,0 0-15,17 0-1,-35-36 1,0-34 0,0 17-1,0 18 1,0 17-16,-18 0 15,18 1 1,-17-1 0,-1 18 15,-35 18 0,35 17-31,18 53 31,0-17-15,0-36-16,18 0 16,0-17-1,17 17 1,-17-17 0,-1-18-1,1 0 1,17 0-1,-35-71-15,18 18 16,-18-105 0,0-19-1,-18 54 1,-52-54 0,34-17 15,-17 0-16,36 106 1,-1 35 0,18 159 93,53 18-109,-53-54 0,124 230 16,-54-106-1,18-18 1,-52-87 0,-1-36-1,-17-36 48,-1 18-32,1-35-15</inkml:trace>
  <inkml:trace contextRef="#ctx0" brushRef="#br0" timeOffset="77888.85">18750 8237 0,'0'0'0,"18"-17"15,-1-1-15,1 0 16,0 1 0,-18-18-1,0-1 1,0 19-16,0-1 15,0 0-15,0 1 16,0-1 0,-18 0-1,-53 18 1,19 0 0,16 0-1,19 0 16,-1 0-15,-35 53 0,53 18-1,-18 35 1,18-18 0,0-53-16,0-17 15,0 17 1,18 18-16,0-35 15,35 17 1,-18-35 0,106 0-1,-53 0 1,-35 0 0,-35 0-1,-18-18 48,0 1-63</inkml:trace>
  <inkml:trace contextRef="#ctx0" brushRef="#br0" timeOffset="78813.35">18997 7796 0,'0'0'16,"18"0"0,-1 18-1,1 0-15,-18 35 16,18 17 0,-18 18-1,0 18 1,0-53-1,0 0 1,17-176 78,-17-1-63,0 71-15,0 35-1,0 1 17,0 52 93,36 53-94,-1-52-31,-18-36 47,1 0 0</inkml:trace>
  <inkml:trace contextRef="#ctx0" brushRef="#br0" timeOffset="79406.17">19138 7691 0,'-17'-18'32,"-19"18"-1,19 70-15,17 19-1,-18 16 1,18-69-1,0 17 1,0-36 0,35 19-1,-17-36 17,17 0 61</inkml:trace>
  <inkml:trace contextRef="#ctx0" brushRef="#br0" timeOffset="79986.53">19720 7549 0,'36'-17'78,"87"-1"-47,-70 1-15,-18-1 0</inkml:trace>
  <inkml:trace contextRef="#ctx0" brushRef="#br0" timeOffset="80449.25">19703 7761 0,'35'0'47,"88"-35"-32,-70 17 1,0 1-16,88-36 16,-70 53-1,-18-18-15,0 0 31</inkml:trace>
  <inkml:trace contextRef="#ctx0" brushRef="#br0" timeOffset="80873.39">20338 7320 0,'0'-18'47,"70"18"-31,-35 0-16,71-17 15,159-1 1,-195 18 0,-17-17-1</inkml:trace>
  <inkml:trace contextRef="#ctx0" brushRef="#br0" timeOffset="81239.28">20690 7461 0,'71'0'47,"0"0"-31,17-17 0,-18 17-1,-52 0 1</inkml:trace>
  <inkml:trace contextRef="#ctx0" brushRef="#br0" timeOffset="82406.89">21308 7214 0,'35'18'78,"0"17"-62,18 18-1,-17-35 1,-1-1 0,0-17-1,-17 0 1,35-17-1,-36-1-15,1 0 16,0 18-16,-18-35 16,0 0-1,0 17 1,0 1 0,-36-1-1,19 18 16,-19-18-15,-17 18 0,1 0-1,34 0-15,-35 0 32,35 0-17,1 0-15,-19 36 31,36 34-15,0-17 0,18 18-1,0-54 1,-1 19-16,54-19 16,-36-17-1,0 0 1,1 0-1,-19 0-15,19-17 32,-36-107-17,17 71-15,-17 18 32,36 88 61,-1-18-77,0 0-16,18 1 16,-35-19 46,17-34-31</inkml:trace>
  <inkml:trace contextRef="#ctx0" brushRef="#br0" timeOffset="82956.67">21766 7144 0,'0'-18'47,"36"18"-31,34 35 0,-17 1-1,-35-19-15,-1 19 16,1-1-16,-18 0 15,18 0 1,-18-17-16,-36-36 109,19 1-93,17-1 0,0-52-1,0 52-15,0 0 16,0-17 0,0 17-16</inkml:trace>
  <inkml:trace contextRef="#ctx0" brushRef="#br0" timeOffset="83575.82">22049 7091 0,'17'0'47,"1"0"-32,17 17 1,-17 36 0,17 0-1,-35-35 1,0 0 0,0-1-1,0-105 110,0 35-109,0-35-1,0 35 1,18 18-16,-18 17 16,17 18-1</inkml:trace>
  <inkml:trace contextRef="#ctx0" brushRef="#br0" timeOffset="83863.7">22542 7161 0</inkml:trace>
  <inkml:trace contextRef="#ctx0" brushRef="#br0" timeOffset="84314.43">22754 6403 0,'0'35'62,"71"159"-46,-36 0 0,36 36-1,17-54 1,-18-53-1,-52-87 1,-18-19 0,18 1-1</inkml:trace>
  <inkml:trace contextRef="#ctx0" brushRef="#br0" timeOffset="86656.26">23389 7003 0,'0'0'16,"0"-53"-1,-17 35 63,-1 18-46,0 35-17,1 1-15,17-19 16,0 36-1,0-18-15,0 1 16,0 17 0,17 0-1,36-18 1,18-35 0,-36 0 46,-17 0-46,17-18-16,-17 1 15,-1-1 1,1 0 0,-18 1-1,17-54 1,-17 1-1,0-19 1,0 36 0,0 36-1,18-1 63,35 124-46,-18-53-32,-17-18 0,35 18 15,-53-18 1,17 36 0,-17-53-1,0-36 95,-35-211-79,35 123 0,0 53-15,18 53-1,-1 0 1,1 0 0,17 0-1,1 53 1,52 53-1,-53-53 1,36 35 0,-36-53-1,-17-35 1,17-71 31,0-175-16,-35 193 0,0 35-15,35 53 93,-17-35-77,35 0-1,0-17-31,17-54 31,-52 36-31,-18-1 31,0 19-15,0-1-16,0-17 31,-18 35-15,1-18-16,-18 18 62,-1 88-46,19 1 0,-1 17 15,0-71-31,18 35 47,0-52-32,18 0 17,0-18-17,17-18 1,-35-35-1,18-35 1,-18 70 0,0-17-1,17 35 63,36 18-62,-18 17 0,89 159-1,-36-18 1,18 36 0,-71-36-1,-17 18 1,-18-105-16,0-19 15,0 18 1,0-35 0,0-35-16,-18-18 15,-17 0 1,17-18-16,-17-17 16,-88-230-1,34 71 1,54-35 15,17 88-15,18 53-1,0-18-15</inkml:trace>
  <inkml:trace contextRef="#ctx0" brushRef="#br0" timeOffset="87119">24553 5909 0,'0'35'62,"0"71"-46,18-18-16,0 1 15,17 16-15,0 36 16,0-17 15,-17-89-15,-18-17 62</inkml:trace>
  <inkml:trace contextRef="#ctx0" brushRef="#br0" timeOffset="87505.67">24430 6421 0,'17'-36'47,"107"-17"-32,-1 0 1,-52 18 0,-18 18-1,-35 17 1,34-18-1</inkml:trace>
  <inkml:trace contextRef="#ctx0" brushRef="#br0" timeOffset="88281.33">24783 5909 0,'0'0'16,"0"35"93,0 18-93,53 71-1,-18 87 1,-18-122 0,1-1-1,0-71 1,-18-34 124,0-54-108,0 36-32,70-53 15,-52 70 1,0 18 0,-1 0-1,1 0 16,-1 0-15,19 18 0,-19-1-16,1 36 0,0-17 31,-1-1-15,-17 0-1,0 0 1,18-17-1</inkml:trace>
  <inkml:trace contextRef="#ctx0" brushRef="#br0" timeOffset="89031.33">25012 5415 0,'0'0'0,"70"0"31,54 35-15,-1 71-1,1 53 1,-36-18 15,0 35-15,-70-123-16,0 18 15,-18-18-15,0 0 16,0 0-16,0 35 16,0 0-1,0-70-15,0-1 78</inkml:trace>
  <inkml:trace contextRef="#ctx0" brushRef="#br0" timeOffset="90172.8">25947 5080 0,'0'0'0,"-35"-35"16,17 35-16,-17 0 15,17 0 1,0 0 15,1 0-15,17 17-16,0 36 15,0 35 1,0-52-16,0 17 16,35 35-1,-17-18 1,-1-34-16,1 17 31,-18-18-15,0 0-1,0-17 1,18-18 140,-1 0-140,1 17-16,35 72 47,-36-54-32,-17 18-15,18 0 16,17 17-16,-35-52 16,18 52-16,-18-34 15,18 52 1,-1-53-16,-17 1 15,35 16 1,-17 1 0,0-17-1,-1-19 1,1-17 15,17 0 0,-17-17-31,0-19 32</inkml:trace>
  <inkml:trace contextRef="#ctx0" brushRef="#br0" timeOffset="91890.24">18979 9878 0,'0'0'0,"0"-36"16,18 36 15,53 0-15,-36 0-16,18 0 16,35 142-1,-35-19 16,-35-35-15,-18-17 0,0-124 77,0-106-77,0 106-16,0-17 16,0-19-1,17 37-15,1 34 16,-18 0 0,17 1 15,19 17 16</inkml:trace>
  <inkml:trace contextRef="#ctx0" brushRef="#br0" timeOffset="92640.19">19597 9895 0,'17'18'16,"1"0"-1,35-18 1,-18 0 15,36 0-31,-18-53 31,-18-35-15,-35 70 0,0 0-1,0-17 1,0 0-1,0 17 1,-18 0 0,1 18 15,-1 0-15,0 0-1,-17 0-15,18 36 31,17-1-31,0 0 0,0 36 32,0 17-17,0-53 1,0-17 0,35 17-1,0 18 1,18-35-1,-35-18 1,-1 0-16,1 0 16,17 0 15,18 0-15,-18-18 15,-17 1 0,0-19-15,35-17-1</inkml:trace>
  <inkml:trace contextRef="#ctx0" brushRef="#br0" timeOffset="93123.78">20161 9172 0,'0'18'63,"18"105"-48,0-70-15,17 35 16,106 142-1,-88-124 1,-18-36 0,-35-52 77,35 17-77</inkml:trace>
  <inkml:trace contextRef="#ctx0" brushRef="#br0" timeOffset="93652.58">20214 9543 0,'0'-36'93,"141"-17"-61</inkml:trace>
  <inkml:trace contextRef="#ctx0" brushRef="#br0" timeOffset="94372.48">20479 9384 0,'53'0'47,"-53"35"-32,17 18 1,19 18 0,-1 34-1,0-52-15,0-17 0,1-1 16,-19-17 0,36-18-1,-17 0 16,-19-89-15,-17-16 0,0 16-1,0 36 1,0 36 0,0-1 77,0 36-77,0 70 0,35 35-1,18-52 1,-17-36-1,-19-17 1,1 0 0,35-1-1,-18 1-15</inkml:trace>
  <inkml:trace contextRef="#ctx0" brushRef="#br0" timeOffset="94938.5">20990 9419 0,'0'0'0,"53"-17"31,-18 17-31,18 0 0,18 0 32,-18 0-17,-36 0 1,1 52 0,0 1-16,17 0 15,-17 18-15,-1-36 16,-17 0-16,0-17 15,0 0 1,0-1 15,0 1-15,-35-18 0,17-71-1,1-34 1,17 16 15,0-34-15,0 17-1,17 71 1,1 17 0</inkml:trace>
  <inkml:trace contextRef="#ctx0" brushRef="#br0" timeOffset="95640.98">21484 9260 0,'18'18'62,"-1"70"-46,1-17-1,0 35 1,-18-89 0,17 19-1,-17-72 79,0-34-78,0-36-1,0 18 1,0 70 0,0-17-1,18 35-15,17 0 31,1 0-15,-19 0-16,18 0 16,-35 17-1,18-17-15,0 36 32,-1-19-17,1 1 1,17 35-16,36 0 31,-1 35-15,-17-35-1</inkml:trace>
  <inkml:trace contextRef="#ctx0" brushRef="#br0" timeOffset="102528.85">23283 8731 0</inkml:trace>
  <inkml:trace contextRef="#ctx0" brushRef="#br0" timeOffset="104189.84">17039 10971 0,'0'0'0,"35"0"32,1 53-1,34 106-15,-34 17-1,16 18 1,-16-105-16,-19-36 15,1-1-15,17-16 16,-17-19-16,0 1 16,-1-18 15,54-159-15,-18 53-1,-36 36 16,-17 123 63,71 176-63,-36-105-15,18 87 0,0-70-1,-18 18 1,-17-35 0,-18-36-1,0-18 1,-35-17 15,-18-35-31,-71-18 31,-52 0-15,52-71 0,54 1-16</inkml:trace>
  <inkml:trace contextRef="#ctx0" brushRef="#br0" timeOffset="106057.16">14270 8467 0,'-124'53'31,"107"-18"-15,-19 71-1,36-18-15,0 35 16,36 177 0,52-106-1,0-17-15,-17 52 0,35 106 16,-54-141 15,-52-106-15,0-35-1,36-70 79,17 17-63,176 529 1,18 353-1,-106-353 0,-53-317 0,18-89-15,-53-70-16,17 17 16,54 1-16,-36-18 15,141 35 1,-105-88-16,-18 18 15,35-18 1,-123 0-16,34 0 16,-52-124-1,-17-34 1,-36 69 0</inkml:trace>
  <inkml:trace contextRef="#ctx0" brushRef="#br0" timeOffset="107488.89">4657 10901 0,'0'0'0,"0"53"0,0 194 32,35 88-17,18 18 1,53-18 0,-36-124-1,-34-69 1,-19-90-1,1-34 1,-36-88 62,-105-283-62,105 194 15,-17-35-15,35 35-1,0 36 1,0 70-16,0 0 16,70-18-1,-34 36-15,17 17 16,105 18-1,-105 0-15,18 0 16,35 53 0,-71 36-1,-35-1 1,0 70 0,-53-34-1,-35-18 1,17-71 15,18-35-31,36 0 16,-1 0-16,0 0 31,18-35-15,0 0-16,0-18 15,212-53 1,123 106-1,-17 17 1,-107 72 0,-122-19-1,-89-52 1,0 35 0,0-18-1,0 0-15,-36 53 16,-87 1-1,70-54 1,-88 0-16,0 0 16,-89-17-1,177-18-15,-17 0 16,140-53 46,248-53-46,-124 53-16</inkml:trace>
  <inkml:trace contextRef="#ctx0" brushRef="#br0" timeOffset="109872.01">6473 11800 0,'18'-17'31,"17"-1"-31,1 18 16,69 0-1,-16 0 1,-36 0-16,35 0 16,-18 71-1,-34-36-15,-19-17 16,19 105 0,-36-52-1,0-36 1,0-88 78,0-88-79,0 70-15,0 36 16,0-36-1,17 19-15,36 34 16,123 0 0,-105 36-1,35 52 1,-71-17 0,0-35-1,-17-18 1,0 0 15,-1 0-15,-17-18-1,0-35-15,0 18 16,0-106 0,-17 106-1,-71-18 1,52 53-1,-17 0 1,18 0 0,17 70-1,18 36 1,0 0 0,0-71-1,18 36-15,53 0 16,34-19 15,-34-34-31,70-18 0,300 0 31,-247-18-15,-141-34 0,-18-37-1,-35-17 1,0 54-1,-17 34 48,17 230-32,264-71 0,-228-141-31,52-18 32,-71-70-17,1-18 1,-18-17 0,0 70-1,-53-36 1,-194 54-1,194 35-15,18 0 16,0 0 0,17 18-1,-35 35 1,53-36-16,0 19 16,0 69-1,0-52 1,18 0 15,17-35-31,-17 0 16,17-1-1,53-17 1,-35 0-16,0 0 16,35-70-1,-88 52 1,71 71 31,-36-18-32,0-17-15,71 0 16,-71-18 0,36 0-1,-36-124 1,0 18-1,-35-282 17,-35 229-32,0 18 15,-36 35-15,54 36 16,-19 17 0,36 35-16,0 71 78,18 106-63,17-71 1,18 36-16,71 52 16,-36-35-1,-35-88 1,-18 0-16,18 0 31,-35-53 47,-1-71-62,-17-105-1,71-36 1,-36 124 0,-17 35-16,17 0 0,0 18 15,-17 17-15,0 18 16,-1 0 0,19 71 15,-36 88 0,0-89-15,-18-70 15,18 124 31,106-54-46,0-34-16,88 16 16,70 1-1,-211-53-15,0 0 16,0 0 0,-53-17-1,53-54 16,-18 36-31,0 17 16</inkml:trace>
  <inkml:trace contextRef="#ctx0" brushRef="#br0" timeOffset="123129.84">16387 14111 0,'0'53'94,"0"88"-63,17-106-31,-17-17 31,0 0-15,0-1 15,0 1-15,0 0-1,0-1 64,0 36-64</inkml:trace>
  <inkml:trace contextRef="#ctx0" brushRef="#br0" timeOffset="123720.2">16422 13882 0</inkml:trace>
  <inkml:trace contextRef="#ctx0" brushRef="#br0" timeOffset="124854.62">16916 13547 0,'-71'35'31,"53"0"-15,18-17-1,0-1 1,0 54 0,0-18-1,0 0 1,0 35-1,18 36 1,0-54 0,17 18-1,-17 0-15,-1-35 16,1 36 0,0-19-16,-1-17 15,19 71 1,-36-89-1,35 18-15,-18 123 32,-17-123-17,0 0 1,0-18 0,0 1-1,-17-19 1,-1-17 46,1 0-46,-1 0 0,0-35-1,-17-53 1</inkml:trace>
  <inkml:trace contextRef="#ctx0" brushRef="#br0" timeOffset="125342.36">16827 14482 0,'89'-89'78,"-19"54"-62,-52 35 0,0-18-1,-1 18 1,54-17-1,-36 17 1</inkml:trace>
  <inkml:trace contextRef="#ctx0" brushRef="#br0" timeOffset="126193.36">17304 13582 0,'0'53'110,"0"106"-79,0-71-15,0 0-1,0-53-15,0 36 16,0-18 0,0 0-1,17-18-15,1-17 16,0 17-1,-1 0-15,1-17 16,0-1-16,-1 1 47,1-18-31,35 18-1,-36-18 1,19 0-1,-1 0 17,-17 0-17,-1 0-15,19 0 32,16 0-17,-34-18-15</inkml:trace>
  <inkml:trace contextRef="#ctx0" brushRef="#br0" timeOffset="127428.85">17745 14041 0,'17'17'78,"-17"18"-63,18-17 1,0 0 0,17-1-1,-17-17 1,17 0-1,-18 0 17,36-17-17,-53-36 1,0 18 0,0 17-1,0-17 1,0 17-1,-17-17 1,-1 35-16,0-18 16,1 18 15,-1 0-15,1 0-16,-1 0 78,18 71-47,18-36 0,-1 18-15,1-36-1,17 19 1,-17-36 15,-1 0-15,19-36 0,-36 19-1,0-1 1,0 1 15,0-1 63,0 36 31</inkml:trace>
  <inkml:trace contextRef="#ctx0" brushRef="#br0" timeOffset="128088.8">17974 13811 0,'0'-17'46,"18"17"-30,-1 0 0,1 0-1,0 0-15,-1 17 16,36 54 0,-35-36-16,-18-17 15,35 52 1,-35-52 109,-18-89-110,1 36-15,17 0 16,0 17-16,0-17 16,0 17-16,0 1 15,17-36 1,-17 35 31</inkml:trace>
  <inkml:trace contextRef="#ctx0" brushRef="#br0" timeOffset="128937.33">18362 13688 0,'18'35'140,"17"89"-109,-35-107 1,0-34 77,-18-107-93,1 89-16,17-1 15,0-16-15,0 34 16,0 0-16,0 1 16,0-1-1,35-17 1</inkml:trace>
  <inkml:trace contextRef="#ctx0" brushRef="#br0" timeOffset="130172.26">18750 13123 0,'-70'0'47,"34"36"-32,1-1 1,17-17-1,18-1 17,36 18-17,-36-17 1,0 0-16,53 70 16,35 106-1,-71-53 1,19-35 15,-19-53-15,-17-36-1,36 19 95,34-36-79,-52 0 94,-1 0-125</inkml:trace>
  <inkml:trace contextRef="#ctx0" brushRef="#br0" timeOffset="130755.26">18979 13652 0,'0'71'125,"36"0"-93,-19-36-17,-17-70 79</inkml:trace>
  <inkml:trace contextRef="#ctx0" brushRef="#br0" timeOffset="131032.68">18856 13441 0,'0'-18'110</inkml:trace>
  <inkml:trace contextRef="#ctx0" brushRef="#br0" timeOffset="131905.12">19138 13564 0,'35'-17'32,"1"122"15,-19-52-32,-17-35 1,18 0-1,-71-54 95,35-69-79,18 34 0,0 53-15,0 1 0,0-19-1,36 36 48,17 36-32,-53-19-31,17 1 47,1 17-16,0-17-31,-1 0 31</inkml:trace>
  <inkml:trace contextRef="#ctx0" brushRef="#br0" timeOffset="132985.59">19526 13476 0,'36'0'63,"-19"18"-48,1-18 79,-71-88-63,-141 35 0,53 53 1,141 17-32,-18 1 15,18 0 1,0-1-16,0 1 16,18 35-1,52-18 1,54-17-1,-107-18 1,1 0 0,17 0-1,1-18 1,-36-17 0,0-1-1,0 1 1,-36-71 15,1 36-15,0-124-1,-18 53 1,18 35 0,-1 53-1,36 35 1,53 142 62,53 123-47,18-36 0,-89-158 1,-18-53-1,-17 36-15,18-19-16</inkml:trace>
  <inkml:trace contextRef="#ctx0" brushRef="#br0" timeOffset="133671.43">19720 13370 0,'18'-17'47,"17"-1"-1,18-53-30,-35 19 0,-18 34-1,0-17 17,-18 17-17,-17 18 16,0 0 1,17 0-32,-17 0 31,-1 35-15,36 18-1,0-18 1,0-17-1,0 35 1,0 0 0,53-35-1,0 17-15,18-18 16,87 1 0,-105-18-1,18 0-15,-18 0 16,-35 0-1,-1 0 17,-17-18-17,0-34 1</inkml:trace>
  <inkml:trace contextRef="#ctx0" brushRef="#br0" timeOffset="134455.54">20161 13159 0,'0'-18'47,"53"18"-15,-35 18-32,-1-1 15,1 1 16,-18 52-15,18-34-16,-18-19 16,0 19-1,-18-36 63,0-124-46,18 89-32,0 17 15,0-17-15,0 17 16,0 1-16,0-1 0,0-17 31,53 70 47,-17 53-62,17-17 0,-18-18-1,-18-36 1,36-17 62,-17 0-62,-36-17-16,0-1 15,0 0-15</inkml:trace>
  <inkml:trace contextRef="#ctx0" brushRef="#br0" timeOffset="135233.76">20161 12418 0,'194'-71'31,"-123"54"-31,-18 17 16,0 0 0,-36 0 109,1 52-110,35 37-15,-36-36 16,19 70 0,17 18-1,17-70-15,-52-18 16,17 0-16,18 35 15,-35-53-15,-1 18 16,1-18-16,0 1 16,-1-1-1,-17-18-15,0 1 16,0 0 15,0-1-15,0 54-1,0-18 17,0-36-32,-17 1 31</inkml:trace>
  <inkml:trace contextRef="#ctx0" brushRef="#br0" timeOffset="137608.76">21043 12577 0,'18'0'62,"-1"0"-46,1 0-16,17 0 15,71 17 1,-18 1-16,54-1 16,157 19-1,-193-19-15,-18 1 16,-70-18 0,0 18 171,-54 52-171,-17 18-1,-17 1 1,-36 16 0,36-52-1,-1 0 1,-35-17-1,89-19 17</inkml:trace>
  <inkml:trace contextRef="#ctx0" brushRef="#br0" timeOffset="140057.93">22401 12153 0,'0'35'93,"0"1"-77,36 175 15,-1-122-15,0-54 0,0-35 62,1-35-47,-36 17 0,17 18-15,-17-35-1,0-1 17,-17 1-17,-1 17 1,0-17 0,-17 0-1,0 0 1,17 35-1,-17 0 17,0 0-17,17 0 1,-17 0 0,35 35-1,0 18 1,0 17-1,17-17 17,1-35-17,0 35 1,-1-35-16,1-1 16,0 1-1,-1-18-15,36 0 63,0-18-48,-35-52 1,-18 17 0,0 17-1,0 1 1,0 17-1,0 36 126,35 17-125,-17-17 77,-1-18 79,1 0-156,0 0 0,-1 0-1,19 0 95,-19 0-95</inkml:trace>
  <inkml:trace contextRef="#ctx0" brushRef="#br0" timeOffset="140961.28">22560 12206 0,'18'0'47,"70"-18"-31,-17 18-16,-19 0 15,-16 0 1,17 0-16,35 18 16,-71-18-1,1 18 1,0-18-1,-18 35 1,0 36 15,0-54 1,-18-52 61,-17-89-61,35 89-17,0 0-15,0-18 16,0 18-1</inkml:trace>
  <inkml:trace contextRef="#ctx0" brushRef="#br0" timeOffset="141671.97">23054 11977 0,'18'0'78,"-1"0"-62,1 17-1,35 54 1,-36-53-1,-17-1 17,0 1-32,0 0 31,0-36 63,0-17-79,18-36 1,-18 36 0,0 0-1,0 17-15,18-17 31,17 17-15,-17 0-16,-1 18 31,1 0-15</inkml:trace>
  <inkml:trace contextRef="#ctx0" brushRef="#br0" timeOffset="142454.97">23460 11183 0,'-36'18'63,"36"35"-47,-17 17-1,17 18 1,0 1-1,0-1 17,0-53-32,35 0 15,18 18 1,-18 0 0,1-18-16,-36-17 15,35 53 1,-18-54-16,-17 1 15,18 0 1,0 17 15,17 0 1,53-35-17,36 0 1,-36 0 15,-70 0-31,-1 0 0,36-18 31,-18 1 1,-35-1-17</inkml:trace>
  <inkml:trace contextRef="#ctx0" brushRef="#br0" timeOffset="142921.34">24042 11589 0,'0'70'93,"53"1"-61,-36-36-17,1-17 1</inkml:trace>
  <inkml:trace contextRef="#ctx0" brushRef="#br0" timeOffset="143189.31">23971 11430 0</inkml:trace>
  <inkml:trace contextRef="#ctx0" brushRef="#br0" timeOffset="145737.1">24024 11501 0,'0'17'31,"18"36"-16,52 18 1,-70-18 0,18-18-1,0-18 1,-18 1 0,0 0 15,0-54 94,0-34-110,0-18 1,17 17 0,1 54-1,17-36 1,-17 35 15,-1 18-15,1 0-1,0 18 17,17-1-32,0 19 15,36 16 1,-36-16 0,0-19-1,-17 1 1,0-18 78,-1-53-63,-17 35 31,18 1 16,35 34-62,-35 1-16,34 17 16,-16-17-1,-1-18 1,0 0 0,18-53-1,-18-17 1,-35 34-1,0-17 17,0 36-32,0-19 15,-52-16 1,-1 52-16,-18 0 16,53 0-1,1 17 48,17 71-48,17-70 1,1 0 0,0-18 15,-1 0 0,1 0-31,0 0 31,-1-53-15,-17-35 0,0-1-1,0 19 1,-35-54-1,0 71 1,35 71 125,17 53-126,19-19-15,-19-16 16,54 70 0,-54-106-16,19 53 15,34-1 1,1-34-1,-54 0-15,1-18 32,0 0-1,35-18-15,-53-17-1,0-18 1,0 18 15,-18-18-15,0 35-16,1 0 15,-1 1 1,0 17-16,1 0 78,-1 0-47,18 35-15,0 53 0,18-35-1,17-35 1,0-1 15,-17-17 0,0 0-15,-1-17 0,1 17-16,17-35 15,1-1 1,-19 19-1,-17-1 1,0 0 0,0 1-1,0-19-15,0 19 16,0-1 0,0 0-1,-17 1 1,-19-18-1,19 35 95,17 17-95,0 1-15</inkml:trace>
  <inkml:trace contextRef="#ctx0" brushRef="#br0" timeOffset="146338.21">25471 10936 0,'0'-18'63,"-18"18"-32,-17 18-15,35 17-1,0 18 17,0 18-17,0-54 1,0 1-16,35 17 0,0-17 31,-17-18-15,-1 0-16,1 0 31,0 0-15,-1 0-1,1-18 1,0-17 15,-1 35-15</inkml:trace>
  <inkml:trace contextRef="#ctx0" brushRef="#br0" timeOffset="146921.12">25982 10530 0,'71'53'94,"-36"0"-79,-17-35-15,-18 0 16,52 52 0,-52-52-1,0-1 110</inkml:trace>
  <inkml:trace contextRef="#ctx0" brushRef="#br0" timeOffset="147395">25735 10795 0,'18'0'32,"17"0"-17,36-18 1,34 1-1,-69-1-15,-1 18 16,53-35 0,-70 35-1</inkml:trace>
  <inkml:trace contextRef="#ctx0" brushRef="#br0" timeOffset="148546.76">26405 10301 0,'18'0'47,"17"88"-31,-17-17-16,0-18 15,17 35 1,-17-70-16,-18 17 16,17 0-1</inkml:trace>
  <inkml:trace contextRef="#ctx0" brushRef="#br0" timeOffset="149371.07">26388 9842 0,'0'0'0,"53"0"16,0 0-16,17 0 15,-17 0-15,-18 18 16,36 53 0,-18 35-1,-36-71 1,54 106 0,-18-106-1,-18 18 1,-35 0-1,18 0 17,-1 0-17,-17-36 1,0 1 0,0 0 15,0-1-16,0 19-15,-17 17 16,17-36-16,-18 19 16,-88 105-1,89-124 1,-36 36 0,35-35-1,1-1 1</inkml:trace>
  <inkml:trace contextRef="#ctx0" brushRef="#br0" timeOffset="150071.04">27164 9454 0,'106'36'47,"88"140"-16,-141-17-15,-36-71 0,-17 18-1,0-18 1,0-35-1,0-35 1,0-1 47</inkml:trace>
  <inkml:trace contextRef="#ctx0" brushRef="#br0" timeOffset="151379.75">23777 11677 0,'35'0'32,"1"35"-1,-36-17-16,35 35 1,0-18 0,-17-17 15,-18-1-15</inkml:trace>
  <inkml:trace contextRef="#ctx0" brushRef="#br0" timeOffset="151674.31">23707 11430 0</inkml:trace>
  <inkml:trace contextRef="#ctx0" brushRef="#br0" timeOffset="154391.21">9419 2540 0,'0'-18'16,"-17"18"-1,-1 0-15,0 36 16,18-1-16,-17 18 16,17 35-1,0-53-15,17 1 16,36 34 0,0 1-16,-35-71 15,17 0-15,0 17 16,-17-17 46,17-35-46,-35 17-16,0-52 16,0 35-1,0-18-15,0 17 16,-35-17-1,17 36 1,-17-18 0</inkml:trace>
  <inkml:trace contextRef="#ctx0" brushRef="#br0" timeOffset="154828.47">10231 2417 0,'-18'35'63,"18"88"-48,35-35 1,-35-70 0,0 0-16,0-1 62</inkml:trace>
  <inkml:trace contextRef="#ctx0" brushRef="#br0" timeOffset="156372.24">11377 2205 0,'71'-35'47,"52"17"-47,71 18 15,-88 0 17,-88 0-32,17 18 31,-17-1-15,-18 18-16,0-17 15,0 53 1,-18-36-1,-17-35 1,-18 0 0,17 0-1,19 0 32,-19 35-16,36 36 16,0-54-47,0 1 16,0 17 0,0 1-1,36-1 1,-1-17-1,0-18 1,18 0 0,-35 0-1,17-18 17,-17 0-17,-1 18 516,19-17-515</inkml:trace>
  <inkml:trace contextRef="#ctx0" brushRef="#br0" timeOffset="157138.19">12594 1923 0,'18'0'15,"17"0"1,18 0-16,-35 17 15,17 19 1,-17 16 0,-18-16-16,0-19 15,0 1 1,0 0 0,0-1-16,88-17 125,-35 0-110,17 53 1,-35-18-1,-35 36 1,0-36 0,0-17-16,0 17 15,-17 1 1,-54-19 0,36-17-1,17 0 1,-17-17-1,35-1 1,18-35 0</inkml:trace>
  <inkml:trace contextRef="#ctx0" brushRef="#br0" timeOffset="157786.74">13652 1517 0,'-35'18'16,"35"17"15,0 0-31,0 0 0,-17 1 16,-1 52-1,-17 35 1,17-34 0,-17 16-1,17-105 1,89 0 78,-36 0-79,0 0-15,18-17 16,71-19 0,-71 36-1,-1-17 1,-34-1-16,0 18 15</inkml:trace>
  <inkml:trace contextRef="#ctx0" brushRef="#br0" timeOffset="158072.87">13776 1852 0,'35'71'47,"-17"-18"-32,17-18-15,-17 35 16,35 1 0,-36-36-1,1-17 1,-18-1 0,0 1-1</inkml:trace>
  <inkml:trace contextRef="#ctx0" brushRef="#br0" timeOffset="167817.72">26088 10672 0,'35'0'78,"18"-18"-31,-18 0-16,-17 18-31,0-17 0,-1 17 15,-17-18 64,36 0-64</inkml:trace>
  <inkml:trace contextRef="#ctx0" brushRef="#br0" timeOffset="168156.63">26035 10619 0,'0'0'0,"35"229"16</inkml:trace>
  <inkml:trace contextRef="#ctx0" brushRef="#br0" timeOffset="177831.94">27781 8819 0,'0'0'0,"-35"0"94,35 18-78,0 0-16,0 17 15,0 36 1,0-19-16,0 54 16,0-35-1,0-1 1,0-17-1,0-17 1,0-19 31,18 1 62,52-36-77,-52 18-17,-1 0 1,89 124 46,-106-71-46,36 35-16,16-35 16,1 70-1,-17-88 1,-36 1-1,17-19 1,19-17 47,-1-17-32</inkml:trace>
  <inkml:trace contextRef="#ctx0" brushRef="#br0" timeOffset="178987.08">21414 14429 0,'0'17'47,"105"-52"-16,107-36 0,-71 71 0,-88 0-31,-53 18 16,35 70 0,-17-52-1,0 87 1,-1-105-1,-17-1 1,-35 1 62,35-53-78,0-89 16,0 36-1,0 17-15,0-17 16,0 18 0,0 52-1,35-35 1,1 0 0</inkml:trace>
  <inkml:trace contextRef="#ctx0" brushRef="#br0" timeOffset="181570.96">22366 14411 0,'18'0'62,"17"0"-31,36-18 1,-54-35-17,-17 36-15,0-1 16,0-17-1,0-18 1,-17 18 15,17 17-15,-18 0 0,0 1-16,-17 17 31,0 0-16,-1 0 1,1 0 0,0 17-16,17 1 15,-17 35 1,17 35 0,18-17-1,0-54 1,0 1-16,18 53 15,0-54 17,17 18-17,0 1 1,-17-36-16,35 0 16,0 0-1,-18 0-15,-17-18 16,-1-17-1,-17 17-15,18 1 32,-18-1-17,17-17 1,-17-18 0,0 17-1</inkml:trace>
  <inkml:trace contextRef="#ctx0" brushRef="#br0" timeOffset="182075.03">22595 13635 0,'36'106'63,"-1"-18"-48,36 35 1,-36-52 0,-18-1-1,1-34 1,0-36-1,-18 17 1</inkml:trace>
  <inkml:trace contextRef="#ctx0" brushRef="#br0" timeOffset="182470.69">22631 13899 0,'0'-17'62,"0"-18"-31,70 17-15,1 0 15,-36 1-31,-17 17 32,17-18-1</inkml:trace>
  <inkml:trace contextRef="#ctx0" brushRef="#br0" timeOffset="183154.15">22913 13688 0,'0'88'78,"0"0"-62,35-35-1,0 0 1,-17-53 0,0 0-1,-1 0-15,1 0 16,17-35 0,-35-71-1,0 53 1,0 0-16,0 18 15,0-36-15,0 36 16,0 17 15,0 89 47,71 52-62,-18-34 0,0-19-1,-36-52-15,1-1 16,0-17 46,35-35-30,-36 17-32</inkml:trace>
  <inkml:trace contextRef="#ctx0" brushRef="#br0" timeOffset="183621.17">23230 13635 0,'0'-18'32,"0"36"-32,0-53 15,18 35 1,35 0-1,35 35 1,0 35 15,-35-52-31,-53 0 16,0 17 0,18-17-1,-18-1 1,0 1 46,-106-195-30,71 1-1,35 141-31,0-53 15,17 70 1</inkml:trace>
  <inkml:trace contextRef="#ctx0" brushRef="#br0" timeOffset="184270.22">23513 13335 0,'70'35'78,"-35"71"-47,-17-88-15,0 52 0,-18-228 109,0-19-94,17 160-31,19-1 31,17 71-15,70 158 31,-52-122-32,-1-19 1,-52-52-16,-1-1 15,1-17 17,35 0-17</inkml:trace>
  <inkml:trace contextRef="#ctx0" brushRef="#br0" timeOffset="184873.25">24571 12594 0,'0'71'78,"0"52"-47,0-70-31,35 35 0,53 71 16,-52-71 0,-19 0-1,54 1-15,17 122 32,-53-70-17,-35-88 1,0 0-1,0-35 1,0 0 0,0 17-1,-35-35 1,0 0-16,-18 0 16,18 0-16,-54-53 15,1-35 1,35 52-1,18-17-15,35 1 16</inkml:trace>
  <inkml:trace contextRef="#ctx0" brushRef="#br0" timeOffset="185137.21">24536 13353 0,'0'0'0,"17"-36"15,1 19-15,0-1 16,52-52 0,1 34-1,-18 1-15,-18 17 16,-17 1-16,17-19 16,-18 19-1,19-19-15,-19 36 31</inkml:trace>
  <inkml:trace contextRef="#ctx0" brushRef="#br0" timeOffset="187171.19">24941 13017 0,'0'-17'63,"18"17"-48,35 17 1,-18 1-1,0-18 1,-17 0 15,35 0-15,18-18 0,-54 1-16,1-1 15,0 1 1,-18-19-16,0 19 15,0-54 1,0 36-16,0-18 16,-53 18-1,35 17 1,18 0-16,-18 18 16,1 0-1,-19 0 1,1 0-1,0 0 1,35 36 0,-18-1-16,18 0 15,0 53 1,0-52-16,0-1 16,0 0-1,0 0 1,18-17-1,-1 0 1,72-54 47,-36-16-48,-36 16 1,1 19 46,52 52-30,-17-17-17,18-18 1,-53 0-16,17 0 31,-18-106-15,1 35-16,-18 18 15,0-105 1,0 52 0,0 53-16,0-18 15,0-52 1,-18 17-1,-17 35 1,-35-17 15,52 71-15,0 17 0,1 17 30,17 54-30,0 52 0,0-17-1,0-53-15,17-18 16,89 124 0,-71-124-1,18 18 1,-17-53-1,-19 0 1,19 0 15,-19-17-15,-17-19-16,0-17 16,0-17-16,0 34 15,0 1 1,0 18-16,0-1 15,0 0 1,0 1-16,18-19 16,-1 36-1,54 0 17,-18 0-17,-18 0 1,1 53-1,-19-17 1,1-1-16,-18 0 16,35 0-1,-35 1-15,0-19 16,0 36 0,0-35-1,-53 0 1,36-18-1,-1 0 48,18-36-47,35 1-1,0 0-15,1-1 0,-19 1 16,1-18-1,-18-17-15,0-19 16,0 37 0,0-19-1,0 36 1,0-1 0,-18 19-1,1 17 32,-1 17-31,18 89-1,35 71 1,-17-124-16,35-1 16,35 72-1,-35-53-15,18-54 16,-19 1-16,1-1 15,106-17 17,-88-17-1,-71-1-15</inkml:trace>
  <inkml:trace contextRef="#ctx0" brushRef="#br0" timeOffset="188322.3">18327 15981 0,'53'-106'47,"35"71"-16,-53 17 0,89 177 1,105 229-1,-194-353-15,-17-52 30,17-178-30,-17 107 0,-18 71-1,0 158 63,123 229-46,-70-123-1,-53-159-15,0-70-1,0 17 1,0-17-1,0 17 1,-35-35 47,-53-53-48</inkml:trace>
  <inkml:trace contextRef="#ctx0" brushRef="#br0" timeOffset="202170.87">19420 17374 0,'0'18'94,"0"17"-79,0-17-15,53 88 16,-53-71-1,0 18-15,18 0 16,0 17-16,-1 1 16,-17-18-1,0 17-15,18 1 0,-18-18 16,18 70 0,-18-34-1,0-19 1,0-35-1,0-17 1,0 0 0,-18 17 31,0-70 62,18 17-93</inkml:trace>
  <inkml:trace contextRef="#ctx0" brushRef="#br0" timeOffset="202620.56">19526 18045 0,'0'0'0,"0"-36"47,0 1-16,18 17-31,17 1 16,18-19-1,0 19-15,-35-18 125</inkml:trace>
  <inkml:trace contextRef="#ctx0" brushRef="#br0" timeOffset="203336.95">19773 17621 0,'18'36'93,"-1"34"-77,1-35 15,0-17-15,-1 0-16,19-1 16,-19-17-1,1-17 32,0-89-31,-18 88-16,0-17 15,0-18 1,0 35 0,35 71 109,0 0-110,-17-18 1,-1 1-1,1-19 1,0-17 62,17-17-78</inkml:trace>
  <inkml:trace contextRef="#ctx0" brushRef="#br0" timeOffset="204003.16">20161 17568 0,'18'36'109,"35"87"-78,-53-88-15,0-105 125,35-89-126,18 53 1,0 71 0,-35 17-1,17 1 1,0 34 15,-17 19 0,-18-1-31,17 0 0,1 0 32,-18 1-17,18-19 32</inkml:trace>
  <inkml:trace contextRef="#ctx0" brushRef="#br0" timeOffset="204520.44">20655 16722 0,'0'0'0,"0"176"47,0 18-32,0-53 1,35-88 0,-17-18-16,0 1 15,52 87 1,-17-35-1,0-17 1,0-36 15,-18-17-15,1-1-16,-19-17 16,36 0-1,18 0 1,-54 0-16,1 0 15,17-17 1,-17-18 15</inkml:trace>
  <inkml:trace contextRef="#ctx0" brushRef="#br0" timeOffset="205724.65">21202 17216 0,'0'17'62,"0"18"-46,18 18 15,17 0-15,0-35-1,89-18 16,-107 0-15,1 0 0,-18-18-1,0-35 1,0 18 0,0-18-1,0 18-15,-18 17 16,-35-70 15,18 70-15,0 36 46,35 17-46,0 36-1,0-36 1,0 0-16,0-17 16,17 0-1,1-1 1,0 1-16,17 17 31,-17-35-15,-1 0-1,19-17 1,-1-54 15,-18-70 1,19 123 93,-19 54-110,36 34 1,0-17-1,-35-35 1,-1-18-16,19 17 16,-19-17 15,1-17 31</inkml:trace>
  <inkml:trace contextRef="#ctx0" brushRef="#br0" timeOffset="206390.37">21766 17057 0,'0'0'0,"0"-18"47,0 1-32,0-1 1,18 18-1,0 0 1,-1 0 0,19 18-1,-36 34 1,0-16 0,0-19-1,0 1 16,17-89 110,-17 36-125,18 18-16,-1-1 31,19-17-15</inkml:trace>
  <inkml:trace contextRef="#ctx0" brushRef="#br0" timeOffset="206987.51">22031 16898 0,'18'-18'63,"-1"18"-32,19 18-31,-19 0 16,1 35-1,-18-36-15,0 1 31,0 0-15,0-54 93,17-123-77,-17 124-17,36 0 17,-36 17-32,17 1 31,19 17 0</inkml:trace>
  <inkml:trace contextRef="#ctx0" brushRef="#br0" timeOffset="207412.22">22437 16986 0,'35'36'78,"-35"-1"-62,18 53-1,-18-70 1,17-1 62</inkml:trace>
  <inkml:trace contextRef="#ctx0" brushRef="#br0" timeOffset="209386.58">22789 16528 0,'0'53'78,"0"35"-63,0-35-15,36 0 16,-19-1-16,-17 37 16,18-36-16,-18-36 15,0 36 1,18-53-16,-18-17 78,0-89-62</inkml:trace>
  <inkml:trace contextRef="#ctx0" brushRef="#br0" timeOffset="209644.61">22825 16439 0,'-18'-17'47</inkml:trace>
  <inkml:trace contextRef="#ctx0" brushRef="#br0" timeOffset="211436.18">23072 16581 0,'0'105'78,"0"-16"-62,0-72 0,0 18-1,-36-193 141,36 70-140,0 52-16,0-17 16,18-52-1,35 69 1,17 19 0,-34 17-16,-19 0 62,1 0-62,35 70 31,-35 18-15,-1-52-16,-17-1 16,18 0-16,-18-17 31,18-1 16,-1-17-32,1-35-15,-1-35 16,1 34 0,-18 19-1,18 34 95,17 36-79,18-53 16,-35-17-32,17-36-15,-35-53 16,0 88 0,0-17-1,0 17-15,0 1 16,0-1-1,-18 18 17,1 0-32,-1 35 31,0 18-31,1-17 16,-1 52-1,18-18 1,0-17-1,35 0 17,1-53-17,16 0 1,-34 0 0,-18-35-1,0-89 1,0 19-1,0 34-15,0-176 16,-53 124 0,-35-107-16,0 54 31,70 141-15,1 17 15,34 106 16,1 0-32,-1 36-15,19-36 16,17 35 0,-18-52-16,-17-53 15,17 17 1,0 0 46,-35-17-46,53 17 0,0-35-16</inkml:trace>
  <inkml:trace contextRef="#ctx0" brushRef="#br0" timeOffset="212220.31">23989 16034 0,'35'-18'110,"-17"0"-95,-18 1 1,0-18 0,0-1-1,0 19 1,0-1-1,-18 0 1,-35 36 62,36 35-62,-1 53-1,18-36 1,35 54 0,1-71-1,16-18-15,-34-17 63,70-18-48,-70 0 1,0 0 0,-1 0 15,18 0-15,1-18-16,-19 18 15,1-35 1,-18 17-16</inkml:trace>
  <inkml:trace contextRef="#ctx0" brushRef="#br0" timeOffset="212969.67">24324 15998 0,'0'-17'63,"0"-1"-16,35 18-32,-17 18-15,-18-1 16,0 19 0,0-1-16,0 0 15,0 36 1,-18-54 93,18-122-93,0 52-16,0 0 16,0-18-1,0 54-15,0-1 16,0 0-1,18 71 64,52 141-64,-34-106 1,17-17-1,-18-89 79,0-87-78,-35 52-1</inkml:trace>
  <inkml:trace contextRef="#ctx0" brushRef="#br0" timeOffset="213309.77">24571 15699 0</inkml:trace>
  <inkml:trace contextRef="#ctx0" brushRef="#br0" timeOffset="-214619.34">24924 15522 0,'17'18'63,"54"123"-48,-36-88-15,-17 35 0,-1-35 31,1-18-15</inkml:trace>
  <inkml:trace contextRef="#ctx0" brushRef="#br0" timeOffset="-214243.79">24836 15769 0,'17'-35'31,"36"17"-15,18 18 15,17-53-15,-18 36 0,1 17-1,-18-36 1,-53 19 15</inkml:trace>
  <inkml:trace contextRef="#ctx0" brushRef="#br0" timeOffset="-213843.93">25277 15363 0,'17'0'46,"1"36"-30,-1 52-16,-17-53 16,53 71-1,-53-88 1,0-1 0</inkml:trace>
  <inkml:trace contextRef="#ctx0" brushRef="#br0" timeOffset="-213274.96">25382 14922 0,'177'0'31,"-354"0"-15,389 0-16,-177 18 0,-17-18 16,17 106-1,-35-71-15,35 36 16,-35 17-16,0-17 15,0 70 1,0-53 0,0-71-16,0 19 15,0-19 17</inkml:trace>
  <inkml:trace contextRef="#ctx0" brushRef="#br0" timeOffset="-212943.54">25982 14905 0,'18'0'94</inkml:trace>
  <inkml:trace contextRef="#ctx0" brushRef="#br0" timeOffset="-212610.84">26141 15240 0,'17'0'47,"36"18"-31,-17 70 0,-19-18-1,1 1 1,0-18-1,-18-36 1,0 36-16,0-17 16</inkml:trace>
  <inkml:trace contextRef="#ctx0" brushRef="#br0" timeOffset="-211377.51">18785 18256 0,'53'53'62,"18"106"-46,-36-124-1,0 18 1,1-71 47,-19-17-48,1 18 63,105 228-46,-105-140-17,35 105 1,-35-105-1,-18-54 1,-18-17 62,0 0-47,1-17-31,17-19 16</inkml:trace>
  <inkml:trace contextRef="#ctx0" brushRef="#br0" timeOffset="-205994.62">23989 17639 0,'123'0'31,"230"0"-16,176-35 1,142-177 0,-424 106-16,52-17 15,178-160 1,17-34 0,-265 141-16,-35-1 15,370-387 1,-281 123-1,52-124 1,-88 18 15,-36 36-15,-34-71 0,-124 53-1,-1 176-15,-52 35 16,89-370-1,-36 53 1,-53 336-16,0-19 16,0-387-1,-124-477 1,-35 423 0,106 1-1,-70 88 1,-18 70-1,-71-123 1,-123-71 15,123 335-31,36 159 16,-124-229 0,53 88-1,71 212-15,17 35 16,-211-141-1,211 158-15,0 72 16,-352-248 0,352 282-1,0 1-15,-141-36 16,-17-35 0,17 70-1,-88 54 1,264-19-1,-17 36-15,-70 0 16,-19 36 15,142-1-31,0 35 0,-159 89 32,-106 106-17,71-18 1,53-36-1,17 107 1,-35 70 0,53-35-1,88-18 1,53-176-16,36-18 16,-19 53-16,36-88 15,-17-36-15,-1 1 16,18-36-1,-18-35-15,-17-18 63,-124-246-47,36 17-1,70 159 1,35 52-1,18 89 48,53 247-47,0-141-16,18 17 15,52 36 1,-87-142-16,-19-52 15,36-18 1,71-18 0,70-176-1,-18 18 17,-105 53-17,-71 105-15,0-17 16</inkml:trace>
  <inkml:trace contextRef="#ctx0" brushRef="#br0" timeOffset="-200209.49">24765 17745 0,'0'35'16,"0"53"-1,212 18 1,229 17 0,-194-105-16,105 53 15,372-71 1,16 0-1,-369-106-15,-54-18 16,601-317 15,-654 300-31,495-423 32,-266 105-17,19-88 1,-36-158-1,-123-142 1,-265 424-16,53-18 16,142-582-1,-107 141 1,-123 476-16,17 1 16,1-72-16,35-246 15,-36 370 1,-52-723-1,-18 300 1,0-35 0,0 70-1,0 53 17,-71-53-17,-140 18 1,-1 35-1,-17-17 1,105 458-16,1-89 16,-124-140-1,71 212-15,34 34 16,-369-387 0,211 617-1,-159 0 1,301 0-1,-72 0-15,-158 0 16,88 0 15,106 0-31,-88 0 0,-212 0 32,-17 0-17,299 0-15,36 0 16,-54 53-1,142 17-15,-35 1 16,-36 0-16,36 34 16,-19 1-16,-140 106 15,-35 52 1,-54 36 0,18 18-1,195-195 1,-36 71-16,-141 141 15,70 18 1,194-247 0,-34 53-1,52-53-15,17-36 0,-34 18 32,70-70-17,0-141 32,0-54-31,0 36-1,0 88 1,-18 71 46,-35 246-46,18-87 0,35-71-16,18 158 31,35-193-15,-18-54-1,124-17 1,-36 0-1,1-70 1,-89 17 0,-35 35-16,0 1 31</inkml:trace>
  <inkml:trace contextRef="#ctx0" brushRef="#br0" timeOffset="-199125.29">11906 1834 0,'0'71'31,"-35"105"-16,35-123 1,-18-17-16,18-19 31</inkml:trace>
  <inkml:trace contextRef="#ctx0" brushRef="#br0" timeOffset="-198794.29">11836 2205 0,'0'53'62,"70"53"-46,1-71-1,-54-35 17,19 0-1,-19 0-31,19-18 16,-19 1-1,-17-19-15,0 19 16</inkml:trace>
  <inkml:trace contextRef="#ctx0" brushRef="#br0" timeOffset="-197943.32">12559 1270 0,'18'88'63,"-18"247"-32,17-246-15,-17-54-1,0-18 79,-88-87-63,88 52 47,353 159-46,-265-105-17,-53-36 1,-17 0 62,35-53-78</inkml:trace>
  <inkml:trace contextRef="#ctx0" brushRef="#br0" timeOffset="-197186.91">13494 988 0,'0'123'47,"0"124"-32,0-159 1,0-35-16,-18 35 15,18-17 1,0-36 0,-18-17-16,1 0 15,-1-18 1,1 0 0,-19 0-1,19 0 1,-36-18-1,53 0 1,0-35 0,0 18-1,35 35 63,18 124-62,-35-89 0,52 35-16,1-17 31,-54-53-15,36 0 15,0-35-16,-35 17 1</inkml:trace>
  <inkml:trace contextRef="#ctx0" brushRef="#br0" timeOffset="-180460.95">22313 8625 0,'0'-17'47,"53"70"-31,0 88 0,-35-18-1,35-35 1,-18-17-1,-18 0 1,1-36 0,-18-18-1,0 1 79,18 0-78</inkml:trace>
  <inkml:trace contextRef="#ctx0" brushRef="#br0" timeOffset="-179961.51">22225 9119 0,'88'-53'62,"36"0"-30,-54 18-32,-35 18 31,-35-1-15,18 18 30,17 0-30,-17-18-16,17 1 31</inkml:trace>
  <inkml:trace contextRef="#ctx0" brushRef="#br0" timeOffset="-179327.97">22648 8714 0,'18'-18'46,"17"18"-30,-17 0 0,17 0-16,-17 18 31,-1 52-15,1-35-16,-18 1 15,35 52 1,-17-53-16,-18-17 0,0-1 15,0 19 17,-53-36 30,35-106-31,18 71-31,0-1 16,0 1 0,0 17-16,0-17 31,-17 0-31,17 17 0</inkml:trace>
  <inkml:trace contextRef="#ctx0" brushRef="#br0" timeOffset="-177827.92">23089 8467 0,'0'35'15,"0"53"1,0-53 0,0-17-1,0 17 1,0-17-1,36 0 1,16-18 15,-34 0-31,0 0 0,-1 0 32,19-18-17,-36-17-15,0-1 16,0-52-1,0 71-15,-18-19 0,18 19 32,18 17 61,17 53-61,-17-36-17,-1 1 17,1-18-17,17 0 1,0 0-1,18-18 1,-53-17 0,0-18-16,0 35 15,0-17 1,0-18 0,-17 36-16,17-1 15,-36-17 1,36 52 62,0 19-62,18 34-1,17 18 1,1-17-1,-1-1 1,-17-34-16,-1-19 16,36 36-1,-18-35 1,-17 0-16,17-18 62,1-53-46</inkml:trace>
  <inkml:trace contextRef="#ctx0" brushRef="#br0" timeOffset="-177385.86">24130 8202 0</inkml:trace>
  <inkml:trace contextRef="#ctx0" brushRef="#br0" timeOffset="-177011.49">24342 8696 0,'0'-18'47,"35"18"-32,-35 36 1,18-1-16,-18 0 0,0 0 16,0 89-1,0-71 17,0 0-17,0-18 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06:48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9243 5856 0,'-36'300'125,"19"-159"-125,-18 71 0,17-89 16,-35 248 0,0-213-1,35-87 1,18-36-16,-17-17 15,17-1 1,-18 19 0,106-36 46,36 0-46,70-53-1,123 18 1,-158 17-16,-18-35 16,-70 53-1,-54 0 1,1 0 0,0 0-1,-1 0 48,1 0-16</inkml:trace>
  <inkml:trace contextRef="#ctx0" brushRef="#br0" timeOffset="1030.48">9631 7003 0,'0'17'109,"0"19"-93,0-19-16,0 54 15,0-54 1,0 19-16,0-19 16,0 89-1,35 35 1,-35-70-1,0-1 1,0-52-16,0 0 16,0-1-16,0 19 15,0 52 1,0-53 0,0 18-16,-18 17 31,18-52-31,0 0 15,0-1-15</inkml:trace>
  <inkml:trace contextRef="#ctx0" brushRef="#br0" timeOffset="2487.58">9031 9066 0,'71'-53'94,"70"18"-78,-124 35-16,72 0 15,-1 0 1,-71 0-16,1 0 16,0 0-16,17 35 15,18 36 1,0 70-1,-71 141 1,-70-17-16,-18 17 16,18-105-1,70-107-15,1-35 16,-19 1 0,1-19-1,35 36 16,-18-53 16,18-35 16,53-36-48,194-158 1,212 35 0,-336 159-1,-70 17 1,-35 18-16,0 0 31,-1 0 0,36 88-15,-35 36 0,-18-18-1,-71 70 1,1-70 0,-36 17-1,35-87 1,18 34-1,36-52-15,-19-1 16,19 1 0,-1-18 15</inkml:trace>
  <inkml:trace contextRef="#ctx0" brushRef="#br0" timeOffset="4028.09">9349 11783 0,'123'-18'110,"36"-17"-95,-71 35-15,-53 0 16,1 17-16,16 1 15,-34 0 1,17 35 0,1-36-1,-19 89 1,-17-35 0,0 52-1,0-88 1,-35 71-1,-18-18 1,-35 1 0,70-54-16,-52 36 0,-1-19 15,-70 19 1,18 0 0,34-54-1,54-17 1,0 0-1,17 0 1,18 35 47,35 283-32,-17-230-31,17 89 31,-35-142-15,0-18-16,0 19 15,18-371 48,70 52-48,-35 160 1,-35 88 0,88-36-1,-89 53-15,19 18 16,-19 0 0,36 0 30,53 0-30,-53 0-16,-36 0 16,36 0-1,-35 0 1,17 0 15,-17 0 32</inkml:trace>
  <inkml:trace contextRef="#ctx0" brushRef="#br0" timeOffset="5039.72">9366 14640 0,'0'194'63,"18"-106"-48,0 124 1,-1-53 0,1-89-16,-18 19 15,0 34 1,0-52-1,0-36 1,0-17 0,0-1-16,0 1 31,0 0 31</inkml:trace>
  <inkml:trace contextRef="#ctx0" brushRef="#br0" timeOffset="13047.43">20867 5080 0,'-88'159'93,"-177"299"-61,230-422-32,-1-1 15,1 0 1,18 0 0,17-17-1,352-18 95,-158 0-95,-158 0 1,-1 0-1,-17 0 1,-1 0 15,-17 176 172,-35 477-187,0-512 0,35-35-1,0-88 1,0 35 0,0-36-1</inkml:trace>
  <inkml:trace contextRef="#ctx0" brushRef="#br0" timeOffset="14348.34">18186 8237 0,'0'18'125,"17"-18"-110,1 0 1,-18 18 0,0-1-1,0 1 1,-18 264 0,-88-88-1,-52 18 1,105-159-16,-35 35 15,52-35 1,19-53-16,-1 17 16,0 1-1,36-53 48,106-89-48,34 1-15,248-124 32,-300 212-17,-71 35 1,0 0 0,-17 0 15,0 106 0,-18 70-15,-18-123-16,-53 70 15,-17 1 1,0-54 0,35-17 15,36-17-31,-1-36 31,0 0-31,1 17 47</inkml:trace>
  <inkml:trace contextRef="#ctx0" brushRef="#br0" timeOffset="15453.48">15046 11730 0,'71'0'63,"52"17"-48,-123 1 1,18-18 15,-1 18-15,-17 17-1,18 89 1,-71 193 0,-53-194-1,-17 36 1,52-106-16,18 0 15,18-18-15,0-17 16,17 17 0,0-35-16,18 18 15,-17-18 1,70 0 15,141-18 0,-71 1-31,-17-1 16,-71 18-16,89-18 16,-107 18-1,1 0-15,0 0 32,-1 0-17,124-35 32,-123 35-31</inkml:trace>
  <inkml:trace contextRef="#ctx0" brushRef="#br0" timeOffset="16787.68">12471 14217 0,'0'53'94,"0"141"-63,0-141 0,0-18-15,0-17-1,0-1 17,0 19 46,0-19-63,0 1 95,0 17-79,0-17-15,0-1-16,0 36 31,0-17-16,0-19 64</inkml:trace>
  <inkml:trace contextRef="#ctx0" brushRef="#br0" timeOffset="19922.43">14270 11783 0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12:26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2346 3863 0,'0'18'250,"-35"140"-218,-18 36-1,35-88-16,0-18 1,-17-17 0,18-36-1,-1 0-15,18-17 16,0 35 0,-18-53 15,18 18-16,0-1 17,106-17 233,-71 0-249,71 0 0,-53 0-1,35 0-15,18 0 31,-71 0-31,1 0 16,17 0 0,-18 0-1,-17 0 1,17 0-16,-18 0 16,54 0-1,-36 0 1,54-17-1,-72 17 1,1 0-16,-1 0 31,1 0 32,0 0-32,-18-18-31</inkml:trace>
  <inkml:trace contextRef="#ctx0" brushRef="#br0" timeOffset="949.76">2716 4445 0,'0'53'156,"0"53"-140,0-71-16,18 0 15,-18 212 1,0-194-16,18 18 15,-18 17 1,0-53-16,0 53 16,0-52-1,0-19 1,0 19-16,0 16 16,0-16-1,0-1 16,0-17-15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16:11.5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11959 4674 0,'0'88'94,"0"-35"-78,0 36-1,0-36 1,0-36 0,0 1-16,0 35 47</inkml:trace>
  <inkml:trace contextRef="#ctx0" brushRef="#br0" timeOffset="1661.98">14676 4798 0,'17'0'94,"36"0"-63,-35 0 0,17 0-15,-35 17 15,18 1-15,-18 17-1,0 54 1,0-54 0,0 0-1,0-17 1,0-1-16,0 19 15,-36-19 1,19 1 0,-1 0-16,-70-1 31,17 36-15,1-53-1,52 0-15,1 18 16,-19-18-1,36 17 48,0 1-32,0 17-15,0-17-16,0 17 15,0-17 1,18-18 15,-18 17 16,35-17-31,18 0-16,-35 0 15,70-17 1,124-36 0,-160 18-1,-34 17-15,53 18 16,-54 0 0,1 0-1,123-18 48,-123 18-32</inkml:trace>
  <inkml:trace contextRef="#ctx0" brushRef="#br0" timeOffset="3446.25">17286 4815 0,'106'0'312,"-18"0"-296,-35 0-1,0 0 1,-35 0 0,-1 0-1,1 0 48,0 0-32,-18 18 0,35 123-15,-35-88-1,0 35 1,0-52-16,-18-1 16,18 0-1,-17-35-15,17 35 16,-18-35 0,18 18-1,-18-18 32,89 0 31,35-18-62,-53 18-16,35 0 15,-35 0-15,17 0 16,-35 0 0,-17 0-16,0 0 15,-1 0 32,-17 36-31,0 17-1,0-18-15,0 0 0,-35 18 16,17-18 0,1-35-1,17 36-15,-35-19 16,-1-17 15</inkml:trace>
  <inkml:trace contextRef="#ctx0" brushRef="#br0" timeOffset="9506.7">21484 6385 0,'35'0'109,"71"0"-93,-35 18 0,-1 17-1,-34-35-15,-19 0 16,-17 18 0,18-18-1,0 17-15,-18 1 0,70 53 16,1 34-1,17 54 1,-70-88 0,-18-36 15,0-17-31,17-1 0,-17 36 0,0 18 31,0 140-15,-17-69-1,-19-37 1,19-69-16,-1-1 16,0 18-1,1-35-15,-1-1 16,0 1-16,-35 70 16,-52-17-1,-54-1 1,-70 18-1,176-70 1,17 0-16,-140 35 16,70-1-1,-88-16 17,124-19-32,-266 124 31,195-105-16,124-36 1,-1 0 0,0 0-16,-17 0 15,70-159 95,18 18-95,-17 88 17,-36 18-17,17-1-15,19 19 0,-36-19 31,0 19-15,-18 105 109,-53 53-94,71-70 1,0-54 30,0 1-46,-17 17-1,17 1 1,-18-19-16,0 1 16,-17 52-1,18 1 1,-1-36-1,18-17 1,18-18 109,352 35-109,-282 0-16,-53-17 15,1-18-15,-1 0 16,0 0-16,36 18 16,-54-1-1,36 1 1,-35-18-1,0 0 64</inkml:trace>
  <inkml:trace contextRef="#ctx0" brushRef="#br0" timeOffset="12757.07">6350 9031 0</inkml:trace>
  <inkml:trace contextRef="#ctx0" brushRef="#br0" timeOffset="17522.77">6385 9525 0,'0'53'187,"0"-35"-171,0 17-16,-17 35 16,17-17-1,0 18 1,0-54-16,0 1 0,0 17 15,0 18 17,0 0-32,0-17 15,0 16 17,0-34-17,0 17 1,0-17 15,35 0-15,0-18-16,18 0 15,18 0 1,-36 0-16,-17 0 16,52 0-1,-35 0 1,-17 0 15,0-18 16,-18 0 0,0 1-32</inkml:trace>
  <inkml:trace contextRef="#ctx0" brushRef="#br0" timeOffset="18855.04">6685 9807 0,'18'0'93,"-1"0"-46,1 0-31,0 0 15,-1 0 16,19 0-16,-1 0 16,0 0-16,-17 0 16,17 0 0</inkml:trace>
  <inkml:trace contextRef="#ctx0" brushRef="#br0" timeOffset="19724.68">7373 9807 0,'18'0'125,"105"0"-109,-70 0-1,71 0 1,-107 0-1,18 0-15,-17 0 0,53 18 16,-54-18 0,1 0-1,0 0 48</inkml:trace>
  <inkml:trace contextRef="#ctx0" brushRef="#br0" timeOffset="21759.64">11906 7937 0,'0'36'328,"0"17"-297,0-18-15,0-17-1,0-1-15,0 1 32,0 0-17,0 17 1,0-18 0,0 1-1,0 0 79,0-1-63</inkml:trace>
  <inkml:trace contextRef="#ctx0" brushRef="#br0" timeOffset="24694.98">14658 7885 0,'0'17'141,"18"-17"-126,-18 18 1,17-1 0,1 1 15,-1 0-16,-17-1 1,0 19 0,0-19 31,0 1-32,0 0 32,0-1-31,0 1-1,0 0 17,-17 17-17,-18-18 1,17 1-1,0-18 17,1 0-17,17 18 1,-18-18 15,0 0-15,1 17-1,-1 1 48,18 35 31,0 17-63,0-52-31,0 17 31,0 1-15,0-19 15,35-17 32,54-35-32,-37 35-16,19 0 1,-36 0 0,1 0 15,-19 0-31,1 0 31</inkml:trace>
  <inkml:trace contextRef="#ctx0" brushRef="#br0" timeOffset="28057.79">18115 9596 0,'494'-36'78,"-388"36"-62,-36 0 0,-34 0-1,-19 0 1,19 18-16,17 0 15,70 70 1,-88-53 0,-17 0-16,35 18 15,-18 88 17,-17-88-32,-1 18 15,-17-18-15,0 17 16,-70 212-1,-18-123 1,-1 18 0,37-142-16,-1 18 15,-106 88 1,-123 71 0,211-177-1,1 0-15,-54 18 16,-17-18-1,88-35 1,35 0-16,-229 18 16,53 0-1,89-1 1,34 1 0,-35 0-1,36-18 1,34 35-16,19-35 15,-71 35 1,70-35-16,0 0 16,-17 0-16,0 18 15,-1-18 1,19 0 0,-1 0-1,0 0 32,1-230 0,17 107-16,0 105-31,0-35 16,0 36-1,0-1 1,17 0 0,1 18 15,-18 36 63,0 193-79,0-176 1,0-35-16,0 35 31,0-18-31,0-18 16,0 1-1,0 0 17,18-1 30,52 19-46,-17-1-16,-35-35 15,17 18-15,0-1 16,-17-17 0,0 0-1,-1 0 1</inkml:trace>
  <inkml:trace contextRef="#ctx0" brushRef="#br0" timeOffset="29504.94">6773 11853 0,'0'18'0,"0"0"0,0 17 15,0 35 1,0-17 15,0 0-31,0 0 0,18-18 16,-18 18-1,53 36 1,-53-72 0,18 18-1,-1-35-15,1 18 16,17 35-16,18-18 16,70 1-16,54-19 15,-54-17 1,-52 0-1,-53 0 17,-1 0-1,-17-17 47,0-389-47</inkml:trace>
  <inkml:trace contextRef="#ctx0" brushRef="#br0" timeOffset="30351.21">6809 11553 0</inkml:trace>
  <inkml:trace contextRef="#ctx0" brushRef="#br0" timeOffset="32115.99">6967 12118 0,'71'0'125,"-1"0"-110,-34 0 1,-19 0 0,1 0 31</inkml:trace>
  <inkml:trace contextRef="#ctx0" brushRef="#br0" timeOffset="32888.07">7408 12118 0,'265'-18'94,"-159"18"-78,-89 0-16,1 0 15,0 0-15,-1 0 32,1 0-1</inkml:trace>
  <inkml:trace contextRef="#ctx0" brushRef="#br0" timeOffset="34070.26">11959 11077 0,'0'18'188,"0"-1"-126</inkml:trace>
  <inkml:trace contextRef="#ctx0" brushRef="#br0" timeOffset="35701.62">14711 11077 0,'17'18'203,"-17"-1"-125,0 1-31,0 17 16,-35 36-32,-18-36 0,18-35-15,0 0-16,-1 18 15,1 17 1,0-35 0,35 35 109,0-17-110,35 70 1,-17-17 15,-18-54-15,17 1-1,-17 0 1,53-18 47,106-106-32,-141 106-31,-1 0 15,1 0 1,0 0 47</inkml:trace>
  <inkml:trace contextRef="#ctx0" brushRef="#br0" timeOffset="37898.78">15099 13088 0,'212'0'94,"-142"0"-79,36 0 1,-53 0 0,-36 0 15,1 0-15,0 35 15,-1 1-16,-17-19 1,0 19 0,0 16-16,0-16 15,0-1-15,-35 71 32,-71 105-17,36-105 1,34-70-1,19-19-15,-1 1 16,-17 35 0,17-36-16,1 1 15,-19 17-15,-69 71 16,34-18 0,-123 53-1,88-70 1,0 0-1,36-54-15,-18 19 16,-54-1 0,37 35-1,52-52 1,-159 88-16,-194 70 47,212-105-32,159-71-15,0 0 16,-53 0 0,52 0-1,1 0 1,17 0 31,18-18-32,0 0 1,0-17-16,0-71 16,0 71-1,0 0 1,0 17 15,0 1-15,0-1 15,0 0 0,-17 71 63,17-35-78,0 17-1,0 0 17,0-17-32,-18 17 31,18-17-16,0 0-15,0-1 16,0 1-16,0 35 16,0-36-1,0 19 1,0-1 0,-35 18-1,35-35-15,0-1 16,0 1-1,0-1 32,0 19 0,106-19-16,-36-17-15,-17 18 0,-35-18-1,-1 0 1,1 0 0,17 18-1,-17-1 1</inkml:trace>
  <inkml:trace contextRef="#ctx0" brushRef="#br0" timeOffset="44784.64">12594 4710 0,'35'-53'172,"36"0"-156,35-35-1,-53 35 1,0 35-16,-18 18 16,35-35-1,-34 35-15,-1-36 16,18 19-16,106-18 16,-1-1-1,36 19 1,-141 17-1,53 0 1,-88 0 0,0 0-16,17 0 0,35 0 15,-17 35 1,0-17 0,0-1-1,35 36 1,-70-18-16,17 1 15,0-19-15,54 71 16,-36-52 0,-36-19-16,1-17 15,-18 18-15,53 0 16,-53-1-16,0 1 47,0 0 0,-141-1 15,123-17-46,-70 18-1,17-1 1,54-17 0,-1 0-16,0 0 15,1 0 1,17 36 109,123-36-94,18 0-15,0 0-1,-105 0 1,-19 0 0,1 0-16,0 0 47,-1-18-16,-17 0-16,0 1 17,0-18-17,0 17 1,0 0 46,0 1-30,0-1 15,0 0 31,0 1-63</inkml:trace>
  <inkml:trace contextRef="#ctx0" brushRef="#br0" timeOffset="46905.54">15064 4939 0,'141'-141'94,"-71"70"-79,18-17 1,18-18 0,-35 71-16,-18 0 15,176-71 1,-123 35 0,211-70-1,-87 35 1,-72 53-1,-105 53-15,-17 0 16,17 0-16,17 0 16,1 0-1,-18 0 17,-18 18-32,-17 0 0,87 35 31,-87-53-16,0 35 1,17-35-16,-17 0 0,-18 17 16,35 19-1,0-19 1,0 19 0,-17-19-1,0-17-15,-18 18 16,17 0 15,19 17-15,-36-17 15,17-18-31,18 0 47,-35 17-32,0 1 17,-17-18 15,-18 0-32,-1 0-15,-87 0 16,105 0-16,-17 0 15,17 0-15,-70 0 16,53 0 0,17 0-1,-17 0-15,17 0 32,106 0 93,-52 0-110,140 0 1,-88 0-1,-70 0 1,0 0-16,-1 0 31,1 0 1,-18-18 30,0 1-15,0-1-16,0 0-15,0 1-1,0-1 1,17 0 15,1-35-15,-18 0 15,0 36 16,0-1-16</inkml:trace>
  <inkml:trace contextRef="#ctx0" brushRef="#br0" timeOffset="49098.97">17886 4727 0,'229'-141'125,"53"-106"-109,-141 177-1,53-36 17,71 35-1,-53 54-16,-159-1-15,-18 0 16,35 18-16,-17-17 16,-35 17-16,88 0 15,-53 0 1,-18 0-16,-17 0 16,52 0-1,-34 0-15,-36 17 16,88 1-1,-35 17 1,-36-17 0,1-18-16,17 35 15,0-17 1,-17 17 0,0 0 15,-18-17-31,17 0 15,19-1-15,-36 1 0,0 0 16,0-1 0,17 1-1,-17-1-15,0 19 16,0-19 0,0 1-1,-70-18 110,17 0-109,0 0-16,-18 0 15,54 0 1,-1 0-16,0 0 0,1 0 16,-18 0-1,17 0 48,106 0 77,-35 0-124,-18 0 0,1-18-1,-19 18-15,1 0 0,35-17 32,17 17-17,-52 0 1,0 0-1,-1 0 17,1 0-1,17 0-31,-17 0 31,-1 0 16,-17-18-31,0 0 15,18-17-15,-18-53-1,0 35 1,0 35-1,0 1 1,0-1 0,0 0-1,0 1 17,0-1 30</inkml:trace>
  <inkml:trace contextRef="#ctx0" brushRef="#br0" timeOffset="51537.85">12524 3933 0,'0'36'156,"0"-19"-140,0 1-1,0 0 1,0 17-16,0-17 31,0 17-15,0 0 0,0 0-1,0-17-15,0 0 16,0-1 15,0 1 16,-18-36 515,0 18-546,-17-17 0,0 17-1,17 0 1,0 0 15,1 0 32,-1 0-32,1 0 0</inkml:trace>
  <inkml:trace contextRef="#ctx0" brushRef="#br0" timeOffset="52457.35">12559 3687 0</inkml:trace>
  <inkml:trace contextRef="#ctx0" brushRef="#br0" timeOffset="53745.38">12788 3792 0,'0'18'172,"0"0"-109,0-1-32,0 36 0,0-35-15,-17 70 0,17-53-1,-18-35-15,18 36 16,0-19-1</inkml:trace>
  <inkml:trace contextRef="#ctx0" brushRef="#br0" timeOffset="54631.46">12629 3898 0,'53'0'109,"71"35"-77,-107-35-32,1 0 0,0 0 15,-1 0 1,19 0 31,-19 0 15,1 0-15</inkml:trace>
  <inkml:trace contextRef="#ctx0" brushRef="#br0" timeOffset="56176.14">13159 3757 0,'0'18'250,"0"17"-235,0-17 1,0 17 31,0-17-16,0-1-15,0 1-1,0 17 32,0 18-31,0-35 62</inkml:trace>
  <inkml:trace contextRef="#ctx0" brushRef="#br0" timeOffset="57657.83">13053 3898 0,'17'0'234,"1"0"-203,0 0 16,-1 0-31,1 0 31,17 0-16,-17 0-16,0 0 17,-1 0-17,1 0 32,17 0 16,-17 0-48,-1 0 48,19 0-32</inkml:trace>
  <inkml:trace contextRef="#ctx0" brushRef="#br0" timeOffset="59105.92">15487 3881 0,'0'35'218,"0"0"-202,0-17 0,0-1-16,0 1 15,0 0 1,0-1 31,-18-17-32,18 18-15,-17-18 16,-1 0 15,0 0-15,18 18-1,-35-18 1,17 17 0,-17-17-1,18 18 1,-19-18 0,-17 0 15,36 0-16,-1 0 17,0 0 30</inkml:trace>
  <inkml:trace contextRef="#ctx0" brushRef="#br0" timeOffset="60007.3">15593 3651 0</inkml:trace>
  <inkml:trace contextRef="#ctx0" brushRef="#br0" timeOffset="61312.35">15716 3722 0,'0'88'250,"0"0"-219,0-70-15,0-1-1,0 1 48,0 0-1</inkml:trace>
  <inkml:trace contextRef="#ctx0" brushRef="#br0" timeOffset="62866.95">15593 3881 0,'17'0'344,"1"0"-297,0 0 47,-1 0-63,1 0-16,0 0 1,35-18 0,-36 18-1,18 0 17,-17 0-17,0 0 1,17 0 15,-17 0 16</inkml:trace>
  <inkml:trace contextRef="#ctx0" brushRef="#br0" timeOffset="64258.41">16069 3669 0,'0'35'313,"0"18"-282,0-18-16,0-17 32,0 0-31,0-1 15,0 1 47,0 0-31</inkml:trace>
  <inkml:trace contextRef="#ctx0" brushRef="#br0" timeOffset="65831.94">15963 3757 0,'18'0'390,"17"0"-359,-17 0 1,17 0-17,-17 0-15,-1 0 16,1 0 0,0 0-1,-1 0-15,18 0 16,1 0-1,-19 0 1,1 0 0,0 0-1,-1 0 32,19 0-16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24:46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3246 5450 0,'35'353'141,"0"176"-110,0-282-31,1-123 16,-1 140-16,0-17 0,0-17 15,36 299 1,-18 35 0,-35-299-16,-1-142 15,71 301-15,-17 105 16,-18-318-16,-18 195 15,89 247 1,-89-177 0,18-194-16,-36 124 15,1-159 1,53-124-16,-54 89 0,72 247 16,16 264-1,-52-459 1,71 477-16,-54-317 31,-70-283-31,53-18 16,-35 1-16,35 105 15,-53-106 1,0-105-16,-18 70 187,-17 124-171,-71 352 0,71 230-1,35-229 1,0-195 0,0-211-16,0-142 15,17-17 157,177 0-141,0-17-15,36-19 0,105-52-1,-194 53-15,53 17 16,-106 18-16,89-17 15,17 17 1,141-18 0,-194 0-1,-18 18-15,71 0 16,18 0 0,-36-17-1,-17 17 1,-71 0-1,18-36 1,106-16 0,-142 52-16,-17-18 15,-17 18-15,69 0 16,37 0 0,-1 0-1,106 0 1,-124 18-1,1 34 1,-72-52-16,-34 18 16,141 17-1,0-35 1,-36 0 0,-52 0-16,-1 0 15,36 0-15,0 0 16,53-17 15,35 17-15,-36 0-1,-69 0-15,-54 0 0,53 0 16,-35 0 0,-18 0-1,18 0-15,35 0 31,-17 0-15,-36 0-16,36-18 16,-18 18-1,-36 0 1,72-35 0,-37 0-1,54-1 1,-70 19-1,16 17 1,1 0 0,-35 0-1,-18-36 48,0-193-48,-106-106 1,-53-88 0,71 229-16,-18-142 15,-35-34 1,88 211 0,0-176-16,-70-53 15,35 53 16,17 141-31,18-88 16,18-18 0,0 53-1,-53-176 1,35 123 0,17-335-1,36 282 1,0-53-1,0 195-15,0-142 16,0 53 0,0 18-1,0-230 1,0 195 0,0-336 15,18 177-16,35 35 1,0 194-16,-36-71 16,1 89-1,-18 106 1,0 34 0,0 36 187,0-88-188,0-123 1,0 52 0,0 89-16,18-124 15,-18-18 1,0 124-16,0-53 15,0 18-15,-18-89 16,18 53 0,0 142-1,-18-1-15,18 18 0,0-88 16,-35 0 0,35 53-1,0 0-15,-17-1 0,-1-193 31,18 212-31,0 17 0,0-18 16,-18 18 0,18-35-1,0 70-15,0 1 0,0-1 16,0-17 0,0 0-1,0 17-15,0 0 16,0 1-1,0-1 1,0 0 31</inkml:trace>
  <inkml:trace contextRef="#ctx0" brushRef="#br0" timeOffset="2167.16">4463 17551 0,'158'0'140,"372"0"-124,-266 0 0,18 0-1,-158 0 1,158-18 15,-35-17-31,53-18 31,-212 35-31,141-17 16,-105 0-16,-54 17 16,124-35-1,89-17 1,-142 34 0,53-17-1,-71 36-15,107-54 16,-19 36-1,-87 17-15,-71-17 16,88 0 0,-88 35-1,0 0-15,-36-18 0,18 18 16,142-35 0,-89 35-1,18-18 1,17 0-16,89 1 0,-18-18 31,-141 17-31,-18 18 16,177-18-1,-106 1 1,70-1 0,-52 0-1,-54 1 1,-35 17-16,18 0 15,-17 0 1,17 0 0,-36 0-16,18 0 15,1 0 1,-1 0 0,-17 0-16,17 0 15,35 0 16,-17 0 1,0 0-17,-35 0-15,17 0 0,-17 0 16,35 0 0,0 0-1,-18 0 1,-17 0-16</inkml:trace>
  <inkml:trace contextRef="#ctx0" brushRef="#br0" timeOffset="5049.06">6615 18062 0,'0'71'235,"0"-18"-220,0-18 1,0 0-1,0-17 1,0 35 0,0-36 218,0 1-234,0 17 47,17-17-47,-17 0 16,0 35 15,0-36-16,0 1 17,0-1-17,0-69 79,0-72-63,0 106-15,0-52 0,0 17-1,0 35 16,0-35-15,0 18 0,0 17 15,0 1-15,18 17 30,-1 0-30,1 0 0,17 0-1,-17 0-15,0 0 16,17 0 0,-17 0-1,52 0 1,-35 17 15,1 1-15,-1-18-1,-17 18 1,-1 17-16,1-35 16,17 0-1,-17 0-15,-18 18 16,17-18-16,1 0 15,0 0 1,17 0 15,-17 0 1,17-71-32,-17 36 31,-18 17-31,17 1 0,-17-1 15,18 0-15,-1-17 32,-17 17-32,0-35 31,0 36-15,18-1 30,0 18 111,-1 0-95,19 0 16,-19 0-62,1 18 0,35 70-1,0 0 16,-18-35-15,0 0 0,-17-18-16,53 54 31,-36-19-15,-18-52-1,-17 17 1,18-17-16,0 17 15,-1-17 1,-17 17 0,18-18-1,0 1 1,-18 0 0,0-1-1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25:08.3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6244 16581 0,'0'35'297,"0"35"-266,0-52-31,0 17 16,0 1-1,0-1 1,0 0 15,0-17-31,0 35 31,0-36-15,0 1-16,0 17 16,0-17-1,0 17-15,0-17 16,0 17-16,0 0 15,0 18 1,0 0 0,0-35-1,0-1 1,0 1 0,0 0-16,0 35 31,0-36 0,18-17 32,-1 0-48,1 0-15,0 0 16,-1 0-1,36 0 1,-35 0 0,17 0-16,0 0 15,36 0 1,-36 0 0,36-35-1,-54 35 1,19 0 15,-1-18-15,0 18-1,-17 0-15,0 0 32,-1 0-17,1 0 16</inkml:trace>
  <inkml:trace contextRef="#ctx0" brushRef="#br0" timeOffset="1449.64">6121 17039 0,'35'0'359,"-17"0"-343,17 0-1,0 0 1,-17 0-16,-1 0 16,1 0-1,0 0 1,35 0-1,-36 0 1,19 0 0,-19 0-1,1 0 1,-1 0 0,19 0-1,-19 0 16,1-17-15,0 17 0,-1 0-1,1 0 1,0 0-16,-1 0 31,1 0-15</inkml:trace>
  <inkml:trace contextRef="#ctx0" brushRef="#br0" timeOffset="18315.81">4762 16104 0,'36'0'219,"70"0"-204,-1 0-15,72 0 16,-18-35 0,-36 17-16,-35 1 15,36-1-15,158-17 16,-35-36-1,-124 54-15,-70 17 16,35-18-16,1 0 16,-54 18-16,53-17 15,18 17 1,-35-18 0,17 0-1,-35 18-15,123-35 16,-53 0 15,-17 35-15,-53-18-16,-17 18 15,52-17 1,106-19 0,-71 19-1,18-1 1,-105 0-16,34 18 0,-17-35 15,35 35 1,-52-18-16,16 1 16,72 17-1,-89 0-15,36-18 16,-1 18 0,1-17-16,17-1 0,-17 18 15,105-35 16,-105 35-31,-36-36 0,-18 36 0,72-17 32,-72-1-32,19 18 15,122-35 1,1 17 0,106-35-1,-195 53-15,-34-35 16,69 17-1,-69 18-15,-19 0 16,19 0-16,16 0 16,-16-17-1,52-1 1,-35-17 0,0 17-1,70-17-15,-70 17 16,0 18-1,-35 0 1,-1 0-16,1 0 0,0-17 16,-1 17-16,19 0 15,-1-18 1,-18 18-16,19 0 16,-1-18-1,-17 18-15,-1 0 16,19-17-1,-19 17 1,18 0 0,-17 0-1,0 0 1</inkml:trace>
  <inkml:trace contextRef="#ctx0" brushRef="#br0" timeOffset="33582.19">6932 16422 0,'0'35'391,"0"18"-360,0 0-31,0 0 32,0-18-17,0-17-15,0-1 16,0 1-16,0 35 31,0-35-15,0-1-16,0 18 15,18-17 1,-1 0 0,-17-1-16,18 36 15,-18-35 1,18 0-1,-18-1 1,17-17-16,-17 18 16,0 0-1,36-18-15,-36 35 32,17-18-17,1-17 1,-1 0-1,-17 18-15,18-18 32,0 18-17,17-18 1,-17 0 0,-18 17-1,17-17 1</inkml:trace>
  <inkml:trace contextRef="#ctx0" brushRef="#br0" timeOffset="36604.26">7214 16581 0,'18'0'375,"-18"35"-343,0 0-17,0 0 1,0-17-16,0 0 16,0 17-1,0 0 16,0-17-15,0-1 0,0 1-1,0 0 17,0-1-1,0 1 0,0 0 16,0-1-16,18-17 0,-1 0 1,1 0-1,-1 0 0,1 0-15,17 0-1,-17 0 17,0 0-17,17-17 1,-17 17 0,17 0-1,-17-18-15,-1 0 16,1 1-1,-1 17 1,1 0 0,17-18-1,-17 18 1,-18-18-16,18 18 16,-18-17-1,17 17 1,-17-18 31</inkml:trace>
  <inkml:trace contextRef="#ctx0" brushRef="#br0" timeOffset="38464.5">7444 16775 0,'0'17'640,"17"-17"-609,1 35 1,-18-17-1,0 0 0,0 17-15,0-17 31,18-1-32,-18 1 1,17 0 0,-17-1-1,18 19 1,-18-1 46,0-18-30</inkml:trace>
  <inkml:trace contextRef="#ctx0" brushRef="#br0" timeOffset="40277.76">8096 16686 0,'0'18'687,"0"0"-655,0 17-1,0-17 16,-17 17-16,17-18-15,0 1 15,-18 0 0,18-1-31,0 1 16,-18-18-1,1 35 17,17-17 14,0 0-14</inkml:trace>
  <inkml:trace contextRef="#ctx0" brushRef="#br0" timeOffset="42732.35">8220 16369 0,'0'18'531,"0"-1"-500,0 18-15,17-17 0,-17 0-1,0-1 1,0 19-1,0-19 17,0 1-17,0 0 1,0-1 0,0 1-1,0-1 1,0 1-1,0 0 17,0-1-1,18 1-15</inkml:trace>
  <inkml:trace contextRef="#ctx0" brushRef="#br0" timeOffset="44381.35">8308 16104 0,'35'18'344,"-17"0"-329,-1-18-15,1 17 0,0 1 31,35 35-15,-36-36 0,-17 1-1,18 0-15,0-18 16,-1 35 0,-17-17-1,35-1 1,-17 19 15,0-19 0,-18 1-15,17 17 0,-17-17-1,0-1-15,0 1 16,0 0-1,0-1 1,18 19 0,-18-1-1,18-18 1,-18 1 0,0 0-1,0-1 1,0 1-1,0 17 32,0-17-31</inkml:trace>
  <inkml:trace contextRef="#ctx0" brushRef="#br0" timeOffset="50897.63">10530 16104 0,'18'0'187,"0"0"-171,88 0-1,-1 0 1,1 0 0,-71 0-16,1 0 15,34 0 1,-34 0-1,-1 0 1,18 0 0,0 0-1,35-17 1,-53 17 0,-17 0-1,17 0-15,-17 0 31,-1 0 1,-17-18 77,-105-35-62,69 53-31,-17 0-1,18 0 1,17 0-1,1 0 1,-1-18 47,0 18-32,1 0 16,87 18 31,-34-18-63,52 35 1,0 18 0,-35-35-1,-35-18-15,-1 0 0,1 0 32,0 0-17,34 18 48,-34-18-1,-18 17-31,0 1 32,0 17-47,-35 18-1,17-53 16,18 18 1</inkml:trace>
  <inkml:trace contextRef="#ctx0" brushRef="#br0" timeOffset="54319.17">11818 16298 0,'0'-70'94,"0"-142"-79,0 89 1,35-54 0,-17 89-1,0-18 1,-18 71-16,17-141 16,1 34-1,-18 125-15,0-18 16,0 17-16,0 0 15,0 1 1,0-1 15,35 18 94,0 18-109,1 35 0,87 70-1,-88-35 1,1 36-1,-19-89-15,19 0 16,-1 0 0,-35-17-16,18 0 15,-1 17 1,1-17 0,17 35-1,36-18 1,-36-17 15,-35-1-31,18 1 16,-18-1-1,17-17 17,-17 36-1,-70-19-16,-36-17-15,53 0 16,-123 0 0,70 0-1,53 0 1,35-35-16,-52 17 16,17-17-1,35 35 1,-17-17-16,-1-19 0,-16-34 15,-72 17 17,89 35-32,0 0 0,-1 1 15,1-18 1,17 35 0,1 0-1,52-18 16,71 0-15,17 18 0,89 0-1,-106-17 1,-18-1 0,0 18-1,-53 0-15,1-18 0,-19 18 16,54 0-1,-53 0 17,-1 0-17,-17-17 17,18 17-1,-1 0 94,36-36-94,-35 36 0,0 0 1,-1 0-1,-17 18 109,-35 88-108,35-88-17,-18 17 1,1-18 0,-19 1-1,19 0 1,-18 35-1,17-53-15,-17 35 16,17-17 0,-17 17-1,-1 0 1,19-17 0,-18-18-1,17 17-15,0 1 16,-17 70-1,0-35 17,-1-35-17,19 17 1,-1-17 31,18-1-16,-17 1 16</inkml:trace>
  <inkml:trace contextRef="#ctx0" brushRef="#br0" timeOffset="58755.43">5309 16457 0,'-88'0'250,"-229"-18"-219,281 18-31,-70 0 31,89 0-31,-54 0 31,36-35-15,0 0-16,-89-89 16,36 1-1,70 105-15,1 1 16,-18-1-1,35 0 1,-18-17 0,18-53-16,0 70 15,0-35 1,0 18 0,0 17-1,0-17 1,18 35-1,52-53-15,-17 0 32,-35 36-17,-1-1 1,19 0 0,-19-17-1,18 17-15,18 1 16,71-18-1,-107 35-15,36 0 16,-35 0-16,0 0 16,-1 0 15,1 0 0,0 0 32,-18-18-16,-71-88-1,-17 88-30,70 18 0,1 0-1,-1-17-15,0 17 47,1-18-31,70 18 93,-36 0-93,54 0-1,-36 0 1,-17 0-16,17 0 16,0 0 15,-17 0 31,-18 18-46,18-18 31,-1 0-16,-17 17-15,0 1-1,0 17 1,0-17 0,0 35-1,0-35 1,0 34 0,0-34-1,0 0-15,-17-18 0,17 35 16,0 0-1,-18-17 1,-35 17 15,53-17-15,0 0-16,-18-18 16,18 17-1</inkml:trace>
  <inkml:trace contextRef="#ctx0" brushRef="#br0" timeOffset="60214.74">5644 14993 0,'0'35'297,"0"71"-282,0-71 1,0 36 0,0-53-1,0-1-15,0 1 0,0 0 16,0 17 0,0-18-1,0 19 1,0-19-1,0 1 17,0 17-1,18-17 0,35 35-15,-35-53-1,-1 17 1,1-17-16,0 18 16,-1-18-1,1 0-15,17 0 16,0 0 0,1 0-1,-19 0 1,1 0-1,0 0 17</inkml:trace>
  <inkml:trace contextRef="#ctx0" brushRef="#br0" timeOffset="61448.97">5627 15275 0,'17'0'266,"1"0"-235,0 18-15,-1-18-1,1 0 1,17 0 0,-17 0 15,0 0-15,17 0-16,0 0 15,-17 0-15,-1 0 16,1 0-16,0 0 47,-1 0-16</inkml:trace>
  <inkml:trace contextRef="#ctx0" brushRef="#br0" timeOffset="62703.28">6456 14958 0,'-18'53'235,"1"-53"-220,17 17-15,-18 1 0,18 17 16,0-17 0,-18 17-1,1 36 1,-19 17 0,19 18-1,-1-106-15,18 17 16,0 1-16,0 0 15,0 35 1,0-18 0,0-18-1,0 19 1,0-1 0,0-17-1,0-1 63,71-17-46,-18 0-17,-18 0 1,-18 0-1</inkml:trace>
  <inkml:trace contextRef="#ctx0" brushRef="#br0" timeOffset="64484.6">6738 15064 0,'0'17'343,"0"1"-327,0 0 15,-18-1-15,18 18 0,-17-35-1,17 18 1,0 0 31,-18-18-32,18 17-15,0 1 16,0 17 0,-18-17-16,18 0 0,0-1 15,0 1 63,18-18 94,17 0-156,-17 0-16,0 0 31,17 0 0,0 0-15,-17 0 0,0 0-1,-1 0 1,1 0 15,-1 0 32,1 0-17</inkml:trace>
  <inkml:trace contextRef="#ctx0" brushRef="#br0" timeOffset="66226.46">6862 15152 0,'0'35'422,"0"-17"-391,0-1-15,0 1-1,-18 0 1,18-1 0,-18 19 15,18-19-15,0 1 15,0-1-16,0 1 32,0 0 0</inkml:trace>
  <inkml:trace contextRef="#ctx0" brushRef="#br0" timeOffset="68728.31">7214 15240 0,'53'0'1078,"18"0"-1062,-1 35 0,-34-35-16,-19 18 15,19-18 1,-19 0-1,1 0 1,-1 0 0,-17 18-1,0-1 17,18-17-17,0 18 1,-18-1 15,0 1 16,17-18-31,-17 18 30,0-1 1,0 1-15,0 0 14,0 17-14,0-17 30</inkml:trace>
  <inkml:trace contextRef="#ctx0" brushRef="#br0" timeOffset="71815.5">7620 15028 0,'18'0'234,"-1"0"-218,1 0-1,0 0 1,-1 18 15,1 0 0,-1-1 1,1-17-17,-18 18 1,18 0-1,-1-1 17,-17 1-17,0-1 48,0 1-48,0 0 17,0-1-17,0 1 17,0 0 14,0-1 33,-17-17 30,-1 0-93,0 0-16,1 0 15,-18 0 1,17 0-1,0 0 32,1 0 0,17 36 141,17-1-157,-17 18 0,0-36 16,18-17-47,-18 18 31,18 0-15,-18-1-16,17 1 31,-17 17 32,18-35 124,17 0-171,-35-17-1,35-1 1,-17 18 0,-18-18-1,18 18 1,-1 0 0,-17-17-1,36 17 1,-19 0-1,1 0 1,-1 0-16,1 0 31,0 0-15,-1 0 0,1 0 15,0 0 31,-18-18 32,0 0-63,17-52-15,-17-89 0,0 124-1,0 17 1,0 1 15,0-1 0</inkml:trace>
  <inkml:trace contextRef="#ctx0" brushRef="#br0" timeOffset="73429.44">7937 14676 0,'18'0'188,"17"17"-157,1 18-15,-1-17-1,18 35 1,-53-35-16,18-1 31,17 1-15,0 17 0,0 36-1,1-36 1,-36 0-1,0 18 17,17-53-17,-17 18 1,18 0 0,0-1 15,-18 36-16,0-35 1,17 17 0,-17-17-1,0 17 1,0 18 0,0-36 30,0 1-30,0 0 31</inkml:trace>
  <inkml:trace contextRef="#ctx0" brushRef="#br0" timeOffset="84495.49">8784 15011 0,'35'0'157,"36"-18"-142,0 18-15,158-35 16,-53 17-1,-17 0 17,-106 18-17,35-17 1,-53 17-16,1 0 0,-19 0 16,71-18-1,-35-17 1,0 35-16,-35 0 0,17-18 15,18 1 1,53-1 0,-53 0-1,17 1-15,1-1 0,-18 0 16,35-17-16,-35 18 16,35-1-16,-70 18 15,17-18 1,0 18-1,-17 0 32,17-17-31,-17-1 0,35-35-1,0 53 1,-18-18-1,-17 18-15,-1 0 47,-17-17 0,0-1 16,0 1-32,-17-19 0,-19 1-15,-16 35 15,52-18-15,-18 18-16,0 0 31,18-17-15,-35-19-1,-36 19 1,54 17-1,-1-36 17,36 54 108,35 0-124,-53-1 0,35 1-16,36 17 15,-19 18 1,19-17-1,0-19 1,-19 1 15,-34-1-31,0-17 16,-1 0 15,1 0-15,-18 18 15,0 0 63,-18 52-79,1-34 1,-1 16-16,-70 37 31,53-54-31,-1 18 0,19-53 16,-1 35 0,-17-17-1,35-1 1,-18-17-1</inkml:trace>
  <inkml:trace contextRef="#ctx0" brushRef="#br0" timeOffset="87626.35">11483 14640 0,'0'-53'266,"0"18"-235,0 17-31,18-34 16,-1-1-1,-17 35 1,18-53 15,-1 18-15,1-17 0,-18 52-1,0 1 1,0-1 15,0 0 16,18 18 62,-1 0-93,36 0 0,0 53-1,0-35-15,0 35 0,0-18 16,18 36-1,-1-1 1,-35-70-16,1 18 16,-19 0-16,1-1 15,17 18-15,-17 1 16,-1-1 0,19-17-1,-36-1 1,0 1-16,17-18 0,-17 18 62,18-1-30,-71-17 46,-123-53-47,140 36-31,1 17 16,-18 0-1,36 0 1,-54-53-1,36 53 17,-1-53-17,19 53-15,-1 0 16,-17-18 0,0 18-16,-1-17 0,1 17 31,17 0-16,1 0-15,-1 0 32,18-18-17,-35 0 48,35-17-32,-18 35-31,1-18 31,-1 1-15,0 17 15,18-18-15,71 0 78,-53 18-79,70-17 1,53-1-1,-53 0 17,36 18-17,-54-17 1,-17 17 0,-35 0-16,-1 0 0,19 0 15,-1 0 1,-18 0-1,1 0-15,17-18 32,18 18-17,-53-17 1,18-1 15,0 18 0,-1 0 1,-52 18 77,-53 34-93,17 1-16,-105 36 15,17 16 1,124-87 0,-1 0-1,1-1 1,18-17-1,-1 36 1,0-36 15,1 17-15,-1-17 0,-17 0-1,-1 18 1,1-18-1,18 0 1,17 18 15,-18-18-15,0 0 15</inkml:trace>
  <inkml:trace contextRef="#ctx0" brushRef="#br0" timeOffset="93258.37">12259 3122 0,'0'18'250,"18"-1"-234,17 19-1,0 17 1,-35-36 0,0 1-1,35-1 1,-17 1 0,-18 0-1,0-1-15,18 19 16,-1-36-1,-17 17 1,18-17 15,-18-17 110,-18-54-125,-70-88-1,53 106 1,35 36-16,-18-1 15,18 1 17,0-1-17,0-17 32,0 17-16,0-35-31,0 0 16,0 18 0,0 0-16,0 17 31,18 18 31,0 0-15,34 53-31,-16-18 0,-1 36-1,18-36-15,-35-17 0,35 35 16,-1-1-1,54 19 1,-18 0 0,-52-54-1,-19 1 1,1-18-16,0 0 47,-36 0 47,-105 0-79,34 0 1,-34 0-1,17 0 1,53 0 0,18 0-1,-18 0 1,-18-53 0,36 18-1,0 35 1,17-18-1,1 0 1,-1 18-16,0 0 0,1-17 47,17-1-31,0 0 15,88-87 16,-18 52-32,-34 17-15,17 19 16,-1-1 0,-16 0-1,17-17 1,0 35-1,-36 0 32,1 0-15,0-17-17,-1 17 1,1-18-1,-18 36 142,0 17-142,35 0-15,-17 0 0,-18 1 16,0 52 0,0-18-1,-36-34-15,36-19 0,0 1 16,0 0-1,-17 17 1,-1 18 0,1-53-16,17 17 15,-18 19 1,18-1 0,-18-17-16,18-1 31,0 1 0,-35-18 0,17 0 1</inkml:trace>
  <inkml:trace contextRef="#ctx0" brushRef="#br0" timeOffset="96926.91">13176 3087 0,'0'-194'204,"0"123"-189,0-35 1,0 71-1,0 0-15,0 17 16,0 1 0,0-54-1,0-88 1,0 106 0,0 36-1,0-1 1,0 0-1,0-35 126,0 89-125,0-1-1,18 0 1,0 1-16,-1-36 16,1 35-1,17-17-15,0 17 16,1 0-1,-19 0 1,19-17 15,-36 0-31,17-18 32,18 0-17,-35 17 1,18 19 31,0-36-32,-18 17 48,17-17-32,-17 18 0,-70-18 79,-36 0-95,71 0-15,-18 0 16,0 0 0,35 0-1,-17 0 1,17 0-1,1 0 17,-19-18-17,-52-35 1,71 53-16,-1-17 16,-35 17-1,35 0 1,18-18 62,89-17-62,-54 17-16,-18 18 15,36 0-15,-17-35 16,-19 35-1,1-18 1,0 18-16,-1 0 0,1-17 31,0-1-31,17 0 16,88-35 0,-70-17-1,-35 70 1,17 0-1,-35-18 1,18 18 47,-1-18-17,-17 36 173,0 17-219,0 1 0,-17 17 16,-36 52-1,35-87 1,-17 17 0,0 36 15,35-53-31,-18-1 16,18 1-16,-35-1 15,35 1 1,-18-18-16,18 18 15,-18 17 1,1 0 0,17-17-1,-18 17 1,1-35 15,17 35-15,-18-35-1,18 18 17</inkml:trace>
  <inkml:trace contextRef="#ctx0" brushRef="#br0" timeOffset="108145.41">4745 14746 0,'-35'0'235,"17"0"-220,-17 0 1,17 0-1,-17-18-15,17 18 16,0-17 15,1-1-15,-1 1 0,-17-19-1,17 1 1,1 35-16,-19-71 15,1 54 1,17-36 15,-17 18-15,0-1 0,35 19-16,0-1 15,-18 0-15,18 1 0,-17-1 16,-1 18-1,-35-35 1,53 17-16,-35 1 16,17-19-1,0 1 1,1 17 0,17 1-1,0-36 48,0 35-48,194-88 17,-106 71-17,-53 0-15,54-53 16,52-18-1,-106 88-15,0-17 16,0 17-16,-17 18 16,-18-17-1,18 17 1,-18-18 0,17 18-1,1-18 16,-18 1 16,0-1 63,-35 18-63,-18 0-32,35 0 16,1 0-15,-1 0 31,0-18-31,1 18 46,34 0 79,19 0-141,122 0 31,-34 0-15,-89 0-1,0 0 1,-17 0-16,0 0 15,-1 0 48,-17 18-32,0 0-31,0 17 31,0-17 1</inkml:trace>
  <inkml:trace contextRef="#ctx0" brushRef="#br0" timeOffset="108771.46">5080 14446 0,'0'0'0</inkml:trace>
  <inkml:trace contextRef="#ctx0" brushRef="#br0" timeOffset="110544.47">5644 12682 0,'0'36'312,"-35"34"-280,35 1-1,0-54-15,0 19-16,0-1 15,0-17-15,0 17 16,0 0-1,0 36 1,0-54-16,0 1 16,0 0-1,0 17 1,0 0 0,0-17-16,0-1 62,71 19-31,-36-36-15,18 17 0,-18-17-1,0 0 1,1 0 15,-19 0 16</inkml:trace>
  <inkml:trace contextRef="#ctx0" brushRef="#br0" timeOffset="111894.31">5644 13123 0,'18'0'360,"0"-17"-329,-1 17-16,1 0 32,0 0-31,-1 0 15,-17-18 0,18 18-15</inkml:trace>
  <inkml:trace contextRef="#ctx0" brushRef="#br0" timeOffset="113477.47">6262 12294 0,'0'18'234,"0"17"-218,-18-35-16,1 35 15,-1 71 1,18-88 0,0 0-1,0-1-15,0 1 0,0 17 16,-18 0-1,18 18 1,0-17 0,0-1-1,0 18 1,0 0-16,0-36 16,0 54-1,0-36-15,0 0 31,0 1-15,0-19 0,0 19 15,0-19 31,36 19-30,-19-36-32,18 0 31,-17 0-31,0 0 31,-1 0 16</inkml:trace>
  <inkml:trace contextRef="#ctx0" brushRef="#br0" timeOffset="115041.37">6650 12418 0,'0'17'235,"0"19"-204,0-1-16,-18 0 1,18 1 0,0-19-1,0 1-15,0-1 16,-17 19 0,17-19-16,0 1 15,0 0 32,0 17-16,-18-35 1,18 35 14,35-35 64,53-35-95,-70 35 1,70-35-16,-70 35 16,0 0 15,-1 0-15,1 0 15,-1 0 0</inkml:trace>
  <inkml:trace contextRef="#ctx0" brushRef="#br0" timeOffset="116315.79">6844 12577 0,'-18'0'328,"18"35"-312,0-18-16,0 1 16,-17 0-16,17 17 15,0-17 1,-18 17-1,18-17 1,0-1 15,0 36 1,-18-35-17,18-1 1,0 1 15</inkml:trace>
  <inkml:trace contextRef="#ctx0" brushRef="#br0" timeOffset="117913.6">7126 12541 0,'0'18'375,"0"17"-328,0-17-31,0-1 15,0 19 0,0-1 0,0-17-15,0 17 0,0 0-1,0-17 1,0-1-16,0 1 15,0 0 1,0-1-16,0 19 63,0-19-32</inkml:trace>
  <inkml:trace contextRef="#ctx0" brushRef="#br0" timeOffset="120360.44">7444 12188 0,'0'18'297,"0"0"-282,0 17 1,0-17 0,0 17-16,0-17 47,-18-18-32,18 17 1,-18 1 31,18-1-47,0 1 31,-17 35-15,-1-18-1,18-17 48,0-36 93,53-70-125,0 53-15,53-18-1,17 0 1,-88 35-16,18 18 31,-35 0-15,0 0 0,-1 0 30,1 0 1,0 0 0,-1 0-16,-17 36-15,0-19 0,0 19-1,0-1 1,0 0 0,0-17-1,0-1 1,0 1-1,-17 0 32,-1-18-31,18 17 0,-18 19-1,1-36 1,-1 17-1,-35 1 1,35-18 0,1 18-16,-1-18 15,18 17 1,-35 1 0,0-18 30,17 0-30</inkml:trace>
  <inkml:trace contextRef="#ctx0" brushRef="#br0" timeOffset="122254.23">7373 12047 0,'18'0'500,"-1"0"-453,1 0-15,0 0 30,35-17-31,-36-1-31,1 18 16,-1 0 0,1 0 15,0-18-16,17 1 1,0 17 0,-17 0-16,0 0 31,-1 0-15,-17-18-16,35 18 78,-17 0-31</inkml:trace>
  <inkml:trace contextRef="#ctx0" brushRef="#br0" timeOffset="123893.26">7990 11659 0,'0'18'188,"71"52"-173,-53-17-15,-18-35 16,35 0-16,0 52 16,-17-34 15,-1 16-15,1-34-1,0 35 1,-18-35-16,0 17 15,35 35 1,-35 1 0,0-18-16,0-35 15,0 34-15,0-16 16,0-19-16,0 1 16,0 35-1,0-35 1,0-1 15</inkml:trace>
  <inkml:trace contextRef="#ctx0" brushRef="#br0" timeOffset="126860.39">5168 13106 0,'-53'0'140,"-247"-53"-124,195 35 0,-1 0 15,53 18-31,35 0 0,-35 0 16,-17-17-1,34 17-15,-16 0 16,16 0-16,1 0 0,0 0 15,-54-53 1,37 35-16,-1 1 16,-71-19-1,36 1 1,53 35 0,-18 0-16,18-18 15,35 1-15,-36-1 16,1 1-1,0 17 1,-1-36 15,36 19-31,-17 17 0,-19-53 16,19 17 0,-36 1-1,35-18 1,18 18-1,0 17-15,0-17 32,18-36-17,35 71-15,0-52 16,-18 16-16,159-87 16,-18 35-1,-158 70 1,17 18-16,18-35 0,-35 35 15,17-18 1,-17 18 0,-1 0-16,1 0 15,17 0 1,-17 0 0,0 0-16,-1 0 15,1 0 32,17-18-16,36-17-15,-71 18 0,17 17-16,1 0 15,-18-18 1,18 18-1,-18-35 17,-18 35 93,0 0-110,1 0 48,-1 0-48,18-18 1,-17 18 15,-1-18 1,-17 18-1,35-17 0,-18 17 32,18-18-17,-18 18 1,18-18-31,0 36 171,71 17-171,-36-17 0,71 35 15,-53-35-15,-18-18-1,-17 17 1,17-17-16,-17 0 31,-1 0 0,1 18-15,-18-1 78,0 1-63,0 17 16,0-17-32,0 0 48,0-1-32,0 1 0</inkml:trace>
  <inkml:trace contextRef="#ctx0" brushRef="#br0" timeOffset="130808.48">11095 10760 0,'0'35'1016,"0"0"-1000,0 1-1,0-19-15,0 1 31,0-1-15,0 1 31,0 0 47,0-1-63,0-34 94,0-1-94,0 0-31,0 1 16,-18-54-1,18 18 1,0-17 0,0-36-1,0 35 1,0 54-16,0-1 31,0 0-15,0 1 15,0-1 16,18 18 0,-1 0-32,19 0 1,-19 0 0,19 18 31,-19 17-32,-17-17 32,0-1-31,18-17 31,-18 18-32,0 17 1,0-17 31,0 0-32,0-1 32,0 1-16,0 0 16,-18-18 0,-17 0-16,17 0-15,1 0 0,-1 0 62</inkml:trace>
  <inkml:trace contextRef="#ctx0" brushRef="#br0" timeOffset="132755.01">11359 10477 0,'0'18'344,"0"0"-313,0-1-15,0 1 62,0 0-47,0 17-15,0-17-1,0 17 1,0-17 0,0-1-1,0-34 188,53-160-171,-35 159-32,17-34 15,1 34 1,-19 18-1,1 0 79</inkml:trace>
  <inkml:trace contextRef="#ctx0" brushRef="#br0" timeOffset="133849.71">11606 10407 0,'0'35'219,"0"0"-188,0 1 0,0-19-31,0 1 32,0 0-17,0-1 1,0 1 46,0 0-15</inkml:trace>
  <inkml:trace contextRef="#ctx0" brushRef="#br0" timeOffset="134722.85">11677 10089 0</inkml:trace>
  <inkml:trace contextRef="#ctx0" brushRef="#br0" timeOffset="137512.6">5256 10760 0,'0'35'203,"0"18"-187,0 0-16,0-36 15,0 19-15,0-19 16,0 19-16,0 17 16,0-18-16,0 88 15,0-17 1,0-18-1,0-70 1,0 0 0,0 17-16,0 0 31,0-17 0,0 17-15,0 0-1,0 1 1,0-19-16,0 1 16,0 0-1,18-18 1,17 17 0,-17 18-16,52-17 15,-17-18 1,-17 0-1,-1 0-15,0 0 0,18 0 16,-35-35 15,-1 35-31,1 0 16,0 0 0,-1-18-16,1 1 15,35-36 1,17 35-1,-52 18-15,-18-35 16,18 35 0,-1 0 15</inkml:trace>
  <inkml:trace contextRef="#ctx0" brushRef="#br0" timeOffset="139275.39">5203 11395 0,'0'-18'219,"36"18"-204,-19 0 1,1 0 0,0 0 15,17 0-15,-17 0 46,-1 0-15,1 0 78</inkml:trace>
  <inkml:trace contextRef="#ctx0" brushRef="#br0" timeOffset="140942.26">6209 10760 0,'0'17'313,"0"1"-298,0 0-15,-18-1 16,18 1 0,-17 17-16,17 0 15,-18 71 1,0-70 0,18-1-1,0 0 1,0 0-1,0-17 1,0 0 0,0 17 15,0 36-15,0-36-1,0-18 1,0 1-16,0 0 31,0 17 0,0-17-15,0-1 15,36 1-15,-19-18 15,1 0 0,0 0 1,-1 0-17,1 0-15</inkml:trace>
  <inkml:trace contextRef="#ctx0" brushRef="#br0" timeOffset="143242.47">6421 10954 0,'17'17'422,"-17"1"-390,0 0-1,0-1 0,0 19 16,0-19-16,0 1-15,0-1-1,0 1 64,0 0-48,-17-18 63,34 0 46,18 0-124,18 0-1,18-18 1,-36 18 0,-17 0-1,-1 0 1,1 0 0,0 0-1,-1 0 1,19 0 15,-19 0 0,1 0 1,17 0 14,-35 18 1,0 17 0,-70 71-16,52-106-31,-17 53 16,-1-36 0,19 1-16,-1-18 31,1 0-15,-1 18 15,0-18-16</inkml:trace>
  <inkml:trace contextRef="#ctx0" brushRef="#br0" timeOffset="144588">7020 11077 0,'0'35'329,"0"-17"-314,0 0 1,0-1-1,0 19 17,0-19-1,0 1-15,0 17-1,0-17 1,0 17 15,0-17 0</inkml:trace>
  <inkml:trace contextRef="#ctx0" brushRef="#br0" timeOffset="146054.82">7302 10707 0,'0'17'297,"0"19"-281,18-19-1,-18 1 1,0 17-16,18 18 31,-18 0-15,0-35-1,0-1 1,0 1-16,0 0 16,0-1-1,0 19 1,17-1-1,-17-18 1,0 1 31</inkml:trace>
  <inkml:trace contextRef="#ctx0" brushRef="#br0" timeOffset="147349.64">7673 10813 0</inkml:trace>
  <inkml:trace contextRef="#ctx0" brushRef="#br0" timeOffset="149127.26">7461 10530 0,'18'18'297,"17"0"-266,-17-18-15,17 35-1,0-17 1,-17-18-1,-18 35 1,18-35 0,-1 18 15,1-18-15,-18 17-1,18-17-15,-18 18 0,17-18 16,1 0 15,-18 17-15,0 1-1,17-18 17,1 53-17,-18-35 1,0-1-1,0 1 17,0 0-1,0-1-15,0 18-1,0-17-15,0 0 16,0-1-1,0 19-15,0-1 16,-18 0 0,1-35 15,17 18-15,-18-18-1,18 17 1,-35-17-1</inkml:trace>
  <inkml:trace contextRef="#ctx0" brushRef="#br0" timeOffset="159795.48">11942 10389 0</inkml:trace>
  <inkml:trace contextRef="#ctx0" brushRef="#br0" timeOffset="162158.76">11765 10389 0,'0'18'344,"0"35"-313,18 0 0,-18-18 1,17-17-17,-17-1 1,0 1-1,0 35 1,0-35 0,0-1-1,0 1 1,0-1 15,18-34 110,-18-36-110,18 0-15,-18 0-1,0-18 1,0 54 0,0-18-1,0 17 32,53 0-16,-18-17 1,-35 17-17,18 18-15,-1 0 0,1 0 31,35 0 16,-18 0 31,-35 18-62,0 0 0,18-1-1,-1 1 17,1 0-32,-18-1 0,18 1 15,17 52 1,-35-17-1,0 0 1,0-35 0,0 17-1,0-17 1,0-1 0,0 1-1,0 17 16</inkml:trace>
  <inkml:trace contextRef="#ctx0" brushRef="#br0" timeOffset="163774.31">12471 9842 0,'0'18'234,"0"88"-203,-18 70 1,0-105-17,18-36-15,0 0 16,0 1-16,0 17 15,0-18 1,-17-17-16,17 17 16,0 18-1,0-18 1,0-17-16,0-1 16,0 1-1,0 17 1,0 1-1,0-19 1,0 1 0,0-1 15,0 1 16,17 0 15,36-18-30,-17 0 14,69 0-14,-87 0-32,0 0 31,-1 0 0,1 0-15,0 0-1,-1 0 17,-17-18-17</inkml:trace>
  <inkml:trace contextRef="#ctx0" brushRef="#br0" timeOffset="165225.79">12312 10442 0,'35'0'359,"-17"0"-343,-1 0-1,19 0 1,-19 0-16,1 0 16,0 0 15,-1 0 0,1-17 0,17 17-15,-17 0 15,0 0-15,-1 0 15,-17-18-31</inkml:trace>
  <inkml:trace contextRef="#ctx0" brushRef="#br0" timeOffset="166593.69">12806 9737 0,'0'53'219,"0"-18"-204,0 18-15,0 53 16,0-36-1,0-52-15,0-1 16,0 1-16,0 35 16,0-35-1,0 35 1,0-36 0,0 36-1,0-35 1,0 17-1,0-17 1,0-1-16,0 19 31,0-19 1,0 1-17,0-1 16,0 1 1,0 0-17,0-1 1,0 1 46</inkml:trace>
  <inkml:trace contextRef="#ctx0" brushRef="#br0" timeOffset="168795.95">12982 10231 0,'0'17'454,"0"54"-423,0-1 0,0-34 0,0-19 16,0 18 0,0-17 31,18-194 78,17-1-140,-35 142-16,18-35 16,-18 34-1,0 19 1,0-1-16,0 0 31,0 1 0,17 17 1,1 0 46,0 0-47,-1 0-15,-17 17-16,36 19 15,-19-1 1,-17-17-16,18-1 16,0 18-1,-18-17 1,17 17-1,-17-17-15,0 0 16,35 17 15,-17 0-31,-18 0 0,0-17 0,18 70 32,-18-52-17,0-1 1,0 0-1,0-17 1,0-1 0</inkml:trace>
  <inkml:trace contextRef="#ctx0" brushRef="#br0" timeOffset="183399.36">18521 17903 0,'176'0'94,"124"0"-78,-159 0-1,18 0 1,-36 0 0,19 0 15,-72 0-31,71-35 0,-88 35 0,123-17 31,-123-1-31,36 18 16,-19-18-16,1 18 15,17-17 1,-53 17-16,36-18 16,-18-17-1,0 17-15,-18 0 16,18 1-16,0-1 16,-18 18-16,36-17 15,52-19 1,-105 1-16,35 35 15,35-18-15,0-17 16,18 17 0,-18 1-1,-53 17 17,1 0-32,16 0 15,1-36 1,0 36-16,18 0 15,52 0 1,-105 0-16,0 0 31,-1 0-15,1 0 15,17 0-15</inkml:trace>
  <inkml:trace contextRef="#ctx0" brushRef="#br0" timeOffset="185323.74">19897 17992 0,'0'70'141,"0"89"-110,0-141-31,0 87 32,0-87-17,0 17 1,0 36-1,17-53-15,-17 17 16,0-18 0,0 54-1,0-53 1,0-1 0,0 1-1,0 0 1,18-107 78,-18 1-79,0 35 1,0-53-1,0 18-15,0 35 0,0 18 16,0 0 0,0 17-1,0 0 1,0-17-16,0 18 62,0-1-15,70 18-31,36 0 15,53 70-15,-71-34-1,-52-19 1,-19 1-16,1 0 16,-18-1 15,17-17-15,1 0 46,0 0-46,105-211 15,-105 175-15,35-52-16,-18 18 31,-35 52-31,0 0 15,0 1 17,18 17 15,-1 0-16,1 0-16,123 70 1,0 36 0,-123-53-1,17-18-15,-17 1 16,35 34 15,-53-52-31,0-1 0,17 1 16,-17 17-1,18-35 1,0 53 31,17-35-31,0 52-1</inkml:trace>
  <inkml:trace contextRef="#ctx0" brushRef="#br0" timeOffset="186690">18433 17057 0,'458'17'141,"-370"1"-126,-35-18-15,36 0 16,52 0 0,-106 18-16,88-18 15,177 0 1,-106 0 0,36 0-1,-1-18 1,-35 0-1,-88 18 1,35-35-16,0 0 16,-70 35-1,-36-18-15,18 1 16,35-1-16,-35 0 0,88-35 31,0 36-15,-70-1-1,34 0 1,-69 1-16,-19-1 0,19 18 16,17 0-16,-18-17 47,-18 17-47,1 0 15,0 0 16,-18-18 1,35 18-32,-17 0 15,-18-18 1</inkml:trace>
  <inkml:trace contextRef="#ctx0" brushRef="#br0" timeOffset="188374.09">19685 17286 0,'0'53'234,"0"-18"-218,0 18 15,0 0-16,0 35 1,0-70 0,0 0-1,0-1-15,0 19 32,0-19-17,0 18 1,0-17 15,0 0-15,0-1 15,0 1 0,0 0-15,18-18-1,-1 0-15,1 0 16,0 0-16,34 0 0,-16 0 16,-1 0 15,18 0 0,-35 0-31,-1 0 31,1 0-15,-1 0 0,1 0 15,0 0 0,-1 0 0</inkml:trace>
  <inkml:trace contextRef="#ctx0" brushRef="#br0" timeOffset="189724.34">19473 17568 0,'18'0'266,"17"-17"-235,1 17-16,-1 0-15,0 0 32,-17 0-17,-1 0-15,1-18 16,35 18 0,17-18-1,-52 18-15,17 0 16,-17 0 15,0 0-15,-1 0 46,1 0-31,0 0-31</inkml:trace>
  <inkml:trace contextRef="#ctx0" brushRef="#br0" timeOffset="196378.99">18538 16298 0,'89'0'125,"246"36"-110,-247-36-15,71 0 16,-18 0 0,53 0-1,229 0 1,-176 0 0,-141-18-1,-53 18-15,53-18 16,-18 18-1,-53 0-15,0 0 16,107-17 0,-89 17-1,-18 0-15,35 0 16,-17-18 0,35 18-1,-70 0-15,0 0 16,17 0-1,36-18 1,34-17 0,-16 35-1,-72 0 1,1 0-16,0 0 16,34-18-1,-34 1 1,17 17-16,-17 0 0,53-18 15,-36 18 1,0 0 15,-17 0-31,-1 0 32,1 0-32,0 0 15,35-17 1,-1 17-1,-34 0 17,0 0-17</inkml:trace>
  <inkml:trace contextRef="#ctx0" brushRef="#br0" timeOffset="198204.55">19756 16475 0,'-18'17'266,"0"19"-250,1-19-1,-1 36 17,18-35-17,-18 17 1,18-17-16,0 17 0,-17 18 15,17-35-15,0 17 16,-18 53 0,18-70-1,0-1-15,0 1 16,0 0 0,0-1 62,0 1-31,0 35-16,18-53-31,-1 0 15,19 0 1,-19 0-16,19 0 31,-1 0-15,-18 0-16,19 0 31,-19 0-15,1 0-1,0 0 17</inkml:trace>
  <inkml:trace contextRef="#ctx0" brushRef="#br0" timeOffset="200782.05">19456 16686 0,'70'0'141,"-17"0"-125,0 0-16,-53 18 15,71-18 1,-18 0 0,-1 0-1,1 0 1,-17 0-1,-19 0 1,1 0 0,0 0 15,-1 0-31,1 0 0,-1 0 0,19 18 47,-19-18-32</inkml:trace>
  <inkml:trace contextRef="#ctx0" brushRef="#br0" timeOffset="207402.3">18397 15734 0,'335'0'125,"-123"0"-94,-194 0-15,193 0-1,1 0 1,-124 0-16,124 0 15,-71 0 1,-70 0 0,52-35 15,-105 35-31,35-18 0,70 0 31,124-35-15,-176 18-16,-18 17 15,35 1 1,-18 17 0,-52 0-1,53 0 1,17-35 0,70 17-1,-122 18-15,34 0 16,-34-18-16,16 18 15,19 0-15,35-17 16,17-36 0,-87 35-1,17 18-15,-18 0 32,-18 0-1,1 0 0,0 0 0,-1 0-15,36-18-16,0 18 16,-18 0 15,-17 0-16</inkml:trace>
  <inkml:trace contextRef="#ctx0" brushRef="#br0" timeOffset="208939.78">20391 15752 0,'0'52'312,"-36"90"-280,36-90-1,0-16-16,0-19 17,0 19 30,0 17-31,0-36 1,0 1-1,0-1 0,18-17-15,0 18-1,17-18 1,-18 0 0,1 0-1,17 0-15,-17 0 16,0 0 0,17 0-1,-17 0 1,-1 0 15,1 0-15,-1 0 31,1 0-16</inkml:trace>
  <inkml:trace contextRef="#ctx0" brushRef="#br0" timeOffset="210183.65">20197 16016 0,'35'0'188,"18"0"-157,-36 0-15,19-18-1,-1 18-15,0 0 16,18-17-16,-18 17 0,-17 0 16,0-18-1,-1 18-15,1 0 16,17-17 0,0-1-1,-17 18-15,0 0 16,-1 0-1,1 0 1,0 0 31</inkml:trace>
  <inkml:trace contextRef="#ctx0" brushRef="#br0" timeOffset="-210558.13">18397 15169 0,'247'0'187,"0"0"-171,-211 0-1,34 0 17,18 0-17,18-35 1,-18 18-16,53-19 15,36 1 1,-89 0-16,-35 17 16,53 0-16,-71 18 15,124-35 1,-71 17 0,0-34-1,36-1 1,-54 53-1,-17 0-15,0-18 16,35 0 0,-35-17-1,71 17 17,-71 18-17,17 0 1,-35 0-1,1 0 1,34 0 0,71 0-1,-17 0 1,-18 0 0,-18 0-1,-18 0 1,-34 0-1,34 18 1,-52-18 0,-1 0-1,1 0 1,0 0-16,-1 0 16,19 0 15,-19 0-16,19 0 1,-19 0 15,18 0 1,-17 0-17,0 0 16</inkml:trace>
  <inkml:trace contextRef="#ctx0" brushRef="#br0" timeOffset="-208659.35">20461 14958 0,'0'17'375,"-18"1"-359,18 53-1,-17-18 1,-1-18 15,18 0-15,0 0-1,0-17 1,-17 0 15,17-1 1,0 1-1,0 0-16,0-1 1,0 18 0,0-17-1,0 17 1,0-17 31,0 0-32,35-1 17,0-17-17,-17 0 1,17 0 0,-17 0-1,-1 0 1,1 0-1,17 0 1,0 0 15,36-35-15,-36 35 15,-17 0-15,0 0-1,-1-18 17</inkml:trace>
  <inkml:trace contextRef="#ctx0" brushRef="#br0" timeOffset="-207213.74">20302 15275 0,'18'0'250,"17"-17"-218,-17 17-32,0-18 46,17 18-30,-18 0 0,1 0-1,0 0 17,-1 0-17,1 0 63,17 0-46</inkml:trace>
  <inkml:trace contextRef="#ctx0" brushRef="#br0" timeOffset="-185898.41">18327 12047 0</inkml:trace>
  <inkml:trace contextRef="#ctx0" brushRef="#br0" timeOffset="-177893.02">18239 12418 0,'-36'123'172,"19"318"-156,17-176-16,0 211 16,35-123-1,-17-230-15,-1-70 16,1 88-16,0 0 15,-18-17 1,0 17 0,0 53-1,0-88 1,35 106 15,-35-18-15,0-71-1,0-70-15,0 0 0,0 0 16,0 17 0,0 1-1,0-53-15,0 17 0,0-18 16,0 19 0,0 17-16,0-18 15,0 0-15,17 89 16,19 70-1,17-36-15,-36-52 16,19 18-16,-1 17 16,18 0-1,-18-70 1,-17-19-16,-1-16 0,1 122 31,-18-140-31,0 35 188,88 441-157,-88-406-31,0 106 31,0-17 0,0-142-31,0-18 0,0 1 16,0 35 0,0-35-16,0-1 15,0 19 1,0-19 0,0 54-1,0-1 1,0 71-1,0-88-15,141-53 110,53 0-95,-106 0-15,1 0 16,105 0 0,-124 0-16,-17 0 15,0 0-15,53 0 16,0 0 0,52 0-1,1 0 1,-88 0-1,17 0 1,-70 0-16,52 0 16,-17 0-1,-35 0 1,-1 0-16,1 0 16,17 0-16,18 0 31,0 0-16,18 0 1,-1 0 0,-34 0-16,-19 0 0,36 0 15,0 0 1,-18 0-16,36 0 16,-18 0-1,35 0 1,-70 0-16,17 0 15,0-17-15,53-36 16,1 18 0,-72 35-1,36 0-15,-35 0 0,35-36 16,52 1 15,19-18-15,-54 0-1,1 18 1,-36 0 0,-17 17 15,0 18 0,-1-18 0,36-35-15,-53 18 0,0 0-1,18 17 1,17-88-16,-17-88 16,-18 106-1,0 0 1,0 35-16,0-70 15,0 17 1,0 18 0,0-1-1,-18-52 1,18 35-16,0 53 16,0-17-1,0 35-15,0 17 0,0-17 16,0 17-16,0-35 15,0 36 1,0-36-16,0-36 0,0-52 16,-18-17 15,18 122-31,0 1 0,0-18 16,0 35-16,-17-105 15,17 105 1,0-105-16,-18-1 15,18 71-15,0-35 0,0 18 16,-35-1-16,35 36 16,0-18-16,0 18 15,-18-18-15,18-18 0,0 36 16,-17-53-16,17-18 16,-18 18-16,18-53 15,-18 88-15,18-159 16,0 141-16,-17 54 15,17-36-15,0-18 16,0 54-16,-18-36 16,18-18-16,0 18 15,-18-105-15,1 52 16,17 18-16,0-89 31,0 107-15,0 17-1,0 35 1,-18 18 31</inkml:trace>
  <inkml:trace contextRef="#ctx0" brushRef="#br0" timeOffset="-174911.89">19050 17657 0,'-18'0'172,"1"0"-156,-1 0-1,-17 0 1,17 0-16,1 0 16,-1 0-16,0 0 15,-17 0 1,0 0-1,-1 0-15,1 0 16,17 0-16,-17 0 16,-53 17-1,53-17 1,-1 0 0,-16 0 15,34 0-16,0 0 1,1 0 0,-1 0-1,0 0 1,1 0 0,-1 0-1,0 18 1,-17-18-1,18 0 1,-1 0-16,0 0 16,1 0-16,-1 0 31,18-18 110,0 1-95,18-19-30,-1 36 0,1-17-1,0-1 1,-1 0 15,18-17-15,-35 0-1,53-1 1,-53 19 0,18 17-1,0-18 1,-71 89 187,0 52-172,35-105-15,-35 17 0,36-17-1,-1-1 1,18 1-1,-18-18 1,1 0 15,17 18 1,0 35 108,123 35-124,-88-71-16,1 36 15,52 18 1,-53-53 0,-17-1-1,-1 1 1,1-18 0,-18 17 15,0 1 0,35-18-15,-17 18 15</inkml:trace>
  <inkml:trace contextRef="#ctx0" brushRef="#br0" timeOffset="-173270.08">17480 17533 0,'-18'35'313,"1"106"-282,17-88 0,0-17-15,0-19 0,-18 1-1,18 17 1,0 18 15,0-35-15,0-1-1,0 1 48,0 0-32,71-18 32,-36 0-48,71-18 1,-18 0 0,-53 18-1,-17 0 1,0 0 31,-1 0 0</inkml:trace>
  <inkml:trace contextRef="#ctx0" brushRef="#br0" timeOffset="-171993.72">17657 17762 0,'0'36'234,"0"17"-202,0-36-32,0 36 31,0 0-16,0 18 1,0-1 0,0-35-16,0-17 15,0 0 1,0 17 0,0-17-16,0-1 15,0 19 1,0-19 15,0 1 32</inkml:trace>
  <inkml:trace contextRef="#ctx0" brushRef="#br0" timeOffset="-169634.78">18821 16739 0,'-53'0'172,"0"18"-156,-18 0-1,18-1 1,0-17-16,36 0 16,-18 18-1,17-18 1,-17 17 15,-18 1-15,35 0-1,0-1-15,-34 1 32,16-18-17,19 0 1,-19 0 0,19 0 46,-1 0-15,18-18 47,0 1-79,0-1 1,0 0 0,0 1-1,0-18 1,0 17 31,35-35-32,1 18 1,-36-1 15,0 19-31,0-1 31,0 89 157,-142 211-157,125-194 0,-1-53-15,18-17-16,-17-18 31,17 18-15,123-1 140,-105-17-140,17 0-16,0 0 15,36 18 1,-18-18 0,0 0-1</inkml:trace>
  <inkml:trace contextRef="#ctx0" brushRef="#br0" timeOffset="-166054.99">17321 16775 0,'36'-18'391,"-19"18"-391,1 0 15,17 0 1,-17 0 0,17 0-1,0 0 1,-17 0-1,0 0 1,-1 0 0,1 0-1,0 18 32,-1-18-31,1 0 15,-18 17 0,18-17-15,-18 18-16,17-18 31,-17 17 47,0 1 0,0 0-31,-17-18-15,-1 0-17,-17 35 1,17-35-1,0 18 1,1-18-16,-19 17 16,19-17-1,-1 0 1,18 18 0,-18-18-16,1 0 31,-18 0 31,87 0 110,1 0-141,-35 0-15,0 0 0,-1 0-1,1 0 1,0 0 46,-1 0-46,1 0 0,0 0-1,-1 0 17,1 18-17,-1-1 16,1 1 32,-18 0-47,0-1 15,0 1 0,0-1 32,0 1-32,0 0 16,0-1 0,0 1-16,0 0 16,0-1 15,-18-17 32,-17 0-16,18 0-31,-1 0 0,0 0-16,1 0-15,17 18-16,-18-18 0,-17 0 31,17 0-15,0 0-16,1 0 31,-1 0-16</inkml:trace>
  <inkml:trace contextRef="#ctx0" brushRef="#br0" timeOffset="-162961.1">18680 16051 0,'-53'0'187,"0"18"-171,17 0-16,19-18 16,-18 0-1,-18 0 1,35 0-1,-17 17 1,17-17 0,0 0-16,-17 0 15,0 0 1,0 0 0,-1 0 15,19 0-31,-1 0 0,0 0 15,1 0 1,-19 0 0,-16 0-1,34 0 1,0 0 0,1 0-1,-1 0 1,0 0-1,-17 0 48,17 0-32,18-17 219,89-36-219,-89 35-31,35 18 16,18-18-16,-53-17 16,17 35-1,1 0-15,0-35 63,-18 17-16,-36 36 343,19 0-358,17-1-17,-18-17 1,1 18-1,17-1 1,0 1 0,-18-18-1,18 18-15,-18-18 32,-17 17-1,17 1-16,-17 35 1,17-53 0,18 18 15,-17-1 0,-1 1 0,18-1 79,0 1-95,35 17 1,18 1 0,-17-19-16,-19-17 15,1 18-15,0 0 16,17-18 0,-35 17-1,17-17 1,19 0-1,-36 36-15,17-36 63,1 0-32</inkml:trace>
  <inkml:trace contextRef="#ctx0" brushRef="#br0" timeOffset="-159729.21">17180 16034 0,'18'0'375,"0"0"-344,-1 0-15,1 0 15,-1 0-15,1 17 15,0-17-15,-18 18 15,17-18-16,-17 18 32,18-1-15,-18 1 30,-35 17 219,-18-17-249,35-18-32,1 0 15,-36 0 16,35 0 1,0 0-17,18 17 32,-17-17-31,17 18 15,-18-18-15,18 18 62,0-1-47,0 36-15,0-17-16,0 17 15,0-18 1,0-18-16,0 1 16,0 0-16,0-1 0,0 19 31,0-19-16,0 1 48,0 0-32,35-54 63,-17 1-78,0 17-1,-1 1 1,1-1 15,0 18 0,-1 0-15,18 0 0,1 0 15,-19 0-31,19 0 31,-1 0-15,0 0-1,-17-18 17,-1 18-1,-17-35-16,0 18 1,0-1 0,0 0 46,18 1-31</inkml:trace>
  <inkml:trace contextRef="#ctx0" brushRef="#br0" timeOffset="-157051.77">18680 15399 0,'-89'17'141,"36"-17"-110,36 0-31,-1 18 15,-70 0 1,17-1 0,54-17-16,-1 0 15,-88 0 1,71 0 0,-36 0-1,36 0-15,18 0 16,-36 0-16,35 0 15,-17 0-15,17 0 0,0 0 16,-17 0 0,18 0-1,-1 0-15,0 0 16,1 0 31,-1 0-32,0 0 32,-17 0 0,53 0 63,52-35-79,-70 17-31,0 1 31,18-1 0,0 18 1,-36 0 186,0 0-171,-17 0-16,17 0 16,18 18-15,-17-18-32,-1 0 78,0 0-63,18 17-15,-17-17 63,17 18-1,0 0-15,0-1 0,0 19-31,17-1-16,1 0 15,17 0-15,-17 1 16,0 17 0,-1-53-16,-17 17 15,18 1-15,-18 0 47,18-18-16</inkml:trace>
  <inkml:trace contextRef="#ctx0" brushRef="#br0" timeOffset="-155666.92">17110 15275 0,'0'18'422,"0"0"-375,0-1-31,0 36-1,0-18 1,0-17 0,0 17-1,0-17 1,0 0 0,0-1-1,0 36 1,0-35-1,0 35 1,0-36 0</inkml:trace>
  <inkml:trace contextRef="#ctx0" brushRef="#br0" timeOffset="-154428.74">13194 14005 0,'53'-17'93,"106"-19"-77,-89 19-16,54-1 16,-54 0-16,177-17 15,0-18 1,-176 53-1,17 0-15,35-17 0,-52 17 16,193-71 0,-175 53-1,-37 18-15,19 0 16,53-17-16,-1-1 31,-88-17-31,18 35 0,71-53 31,-71 35-31,-18 1 16,71-1 0,-53 18-1,-36 0 17,1 0-1,0 0-16,17 0 17,-18 0-17,-17-18 1,18 18 0,0 0-1,-18-17 16,17 17 16,1 0 0</inkml:trace>
  <inkml:trace contextRef="#ctx0" brushRef="#br0" timeOffset="-152330.37">13370 14340 0,'18'0'359,"17"0"-328,36-17-15,-36-1-16,-17 18 16,70-35-1,-71 35 1,19 0 0,-19 0-1,1-18 1,17 1-16,18-19 15,53 1 1,-53 17 0,-18 1-16,1-1 0,52 0 15,-53 18 1,-17 0-16,52 0 16,-52 0 15,-1 0-31,1 0 15,0-35-15,35 18 16,0-1 0,-36 0-1,54 18 1,-36-17 0,0 17-1,18-18 1,0 18-1,-18 0 1,1 0 0,-19 0-1,36 0 1,-17 0 15,-19 0-31,36-18 16,-35 18-1,17 0 17,0 0-1,-17 0 0</inkml:trace>
  <inkml:trace contextRef="#ctx0" brushRef="#br0" timeOffset="-150872.53">13494 14658 0,'35'0'266,"0"0"-251,-17 0-15,0 0 32,17 0-1,0-18-15,-17 1 15,-1 17-16,1 0 1,35-18 0,-35 0-1,-1 18 1,19-17 46,-19 17-46,-17-36-16,18 36 31,-1 0-15,1 0 15</inkml:trace>
  <inkml:trace contextRef="#ctx0" brushRef="#br0" timeOffset="-148957.95">13582 15028 0,'18'0'828,"-1"0"-812,1-17 15,-1 17 0,1 0-15,17 0 62,-17 0-16,-18-18-46</inkml:trace>
  <inkml:trace contextRef="#ctx0" brushRef="#br0" timeOffset="-141916.95">21943 13899 0,'-71'-546'266,"71"528"-250,-17-35-16,-1-70 15,0 52 1,18 36 0,0 17-1,0 0 48,0 1-32,0-1-15,0 1 15,0-19-31,0-228 31,0 123-15,0 123-16,0-17 0,0 17 15,0-17 1,0 17-16,0 0 62,0 1-46,0-1 0,0-52-1,0 52 1,0-17 15,0-36-15,0 54-1,0-19-15,0 19 16,0-1 0</inkml:trace>
  <inkml:trace contextRef="#ctx0" brushRef="#br0" timeOffset="-131728.53">25576 11412 0,'0'36'109,"18"722"-93,-18-370 0,53 282-1,-35-370 1,-18 53-1,0-177 1,0 1 0,17-54-1,-17-17-15,18 123 16,-18-105 0,0-18-16,0 105 0,0-69 15,0-37-15,0-52 16,17 177-1,-17-177-15,0 17 16,0-35-16,0 18 16,18 35-16,0-17 15,-18 52-15,0-34 16,53 69-16,-36-16 16,-17 69-16,18-158 15,-18 0-15,0 0 16,0 0-16,0 35 15,0-35-15,0 0 16,0 0 0,0-36-16,0 19 0,0 17 31,0-36-31,0 19 16,0-19-16,0 1 15,0 17 32,35 89-31,-35-107-16,0 19 0,18 34 15,-18-52-15,0 70 32,0 35-17,0-70 1,0-35-1,0 0-15,0-1 47,0 18 16,0 1-48,0-19-15,0 1 32,0 0-17,0-1 126,0 1-110,35 88-31,0-36 16,18 107-1,-35-19 1,-18-87-16,0 35 16,0-53-1,0-36 1,0 19 0,18-36 187,52-18-188,1-52 1,-18 52 0,17-17-1,18-18 1,-52 53-16,17-36 15,158-17 1,-70 36 0,-70 17-1,17-18-15,71 1 16,123-36 0,-106 17-1,-87 36-15,122-17 31,-140 17-31,-18-18 16,-18 18-16,18 0 16,88 0-1,-88 0-15,-18 0 16,18 0-16,18 0 16,70-18-1,-106 18-15,-17 0 16,105-17-1,-17-1 1,-88 18 0,35 0-16,105-17 15,19 17 1,-36-18 0,-106 0-1,89-17 1,-54 35-1,-34 0-15,-19 0 16,54 0 0,-54 0-16,19 0 15,-19 0 1,1 0 0,0 0-16,-1 0 31,36-35-16,-35-36 1,-1-52-16,-34-212 16,-1 282-1,-52-141-15,34-53 16,-52-212 15,70 406-31,1-106 0,-36 36 16,35 52-1,1-105-15,-19 17 16,19-17 0,-1 17-1,0-88 1,18 106-16,-17 18 16,-36-266-1,18 195 1,35 53-16,0 88 15,-36-264 1,-17 35 0,36-53-1,-1 193 1,18-16-16,0-36 0,0-71 16,0 53-1,0 107 1,0 16-16,0-52 15,0-123 1,53-230 0,-18 212-1,36-1 1,-71 213-16,35-54 16,-17-70-1,-1 18 1,-17-71-1,0 159 1,0 0 0,0 70-16,0-17 15,0-1 1,0 19 0</inkml:trace>
  <inkml:trace contextRef="#ctx0" brushRef="#br0" timeOffset="-129546.58">26000 18150 0,'106'0'265,"52"0"-249,19 0 0,-54-17-1,-52 17-15,35-18 16,-36 18 0,-35-18-16,1 18 15,-1 0-15,53-35 16,-17 18-1,52-36 1,18 17 0,-70 19-1,-36 17-15,18-18 16,-18 18-16,1 0 16,-1-18-16,0 18 15,-17 0-15,35-17 31,158-54-15,-122 54-16,-54 17 16,53-36-1,18 19 1,0-19 0,17 1-1,-35 18 1,71-19-1,-53 19 1,-36 17 0,-17-18-16,36-17 15,69-36 1,-122 53 0,17 1-16,-1-1 15,1-17-15,53-18 31,-88 53-31,17-18 16,36 18-16,-18-17 0,-18-1 16,71 0-1,-18 1 1,-70-1 0,17 1-1,-18 17-15,1 0 16,0-18-16,35 18 15,-36 0 1,1 0 47</inkml:trace>
  <inkml:trace contextRef="#ctx0" brushRef="#br0" timeOffset="-126429.49">27958 18097 0,'0'18'328,"0"17"-297,17 1 0,-17-1-15,0-17-16,0-1 16,0 19-1,18-36-15,-18 17 16,0 1-16,0 17 16,0-17-1,0 17 1,0 18-1,0-18 17,18-17-17,-18-1 32,17-87 94,-17-18-126,0-36 1,0 89 0,0 17-1,0 1-15,0-1 16,0 0-16,0 1 47,0-1-32,0 0 1,0 1 31,53 17 94,123 0-110,-140 17 0,-19-17 0,1 0-15,0 18 0,-1 0 15,1-18 0,0 0 0,17-36 94,-17-16-109,-1-19 0,18 36-1,-17-18-15,0 18 16,-18-1-1,0 19 17,0-1-17,0-17 1,17 17 0,1 0 46,17 18 32,53 36-79,-17 70 1,-36-54 0,1 1-16,-1 36 15,-18-72 1,1 1 0,17 52-1,-35-52 16,18 35-15,-18-18 0,18 18-1,-18-35-15,0-1 0,0 19 32,17-19-17,-17 1 1,0 0 15,0-1 0,0 1 1,0 0 30</inkml:trace>
  <inkml:trace contextRef="#ctx0" brushRef="#br0" timeOffset="-124410.33">25665 17321 0,'247'0'156,"-89"0"-140,-105 0-1,35 0 1,-35 0-16,71-17 16,-54 17-16,36 0 15,88-36 1,-123 36-16,-1 0 15,-34-17-15,16-1 0,1 18 16,18-17 0,35-1-1,53-35 1,-71 35-16,-35 1 16,70-1-16,-52 0 15,87-34 1,-69-1-1,87-18 1,-105 53 0,17-35-1,-71 36 1,19-1-16,34 18 0,18-35 16,54 17-1,-90 1 1,19-1-16,-36-17 15,53 35 1,1-36 0,-19 1-1,1 18 1,-36 17-16,18 0 0,18-18 16,34 0-1,-52 18-15,-17 0 16,-1 0-16,0 0 15,0-17-15,-17 17 16,53 0 0,-54 0-1,1 0 1,0 0 0,-1 0 30,54-36-30,-54 36 0,1 0-1,0 0 1,-1 0 15</inkml:trace>
  <inkml:trace contextRef="#ctx0" brushRef="#br0" timeOffset="-122540.99">27905 17145 0,'0'18'266,"-18"17"-250,18 0-1,-18 36 1,18-18 0,-17-36-1,-1 36 16,18-35-31,0-1 16,0 1-16,0 0 16,0 17-1,0-17-15,0-1 16,0 1-16,0 0 16,0-1-1,0 1 16,0 0-15,0-1 15,0 1 1,35 17-32,18-35 15,0 0 16,-17 0-31,-1 0 16,-18 0 0,1 0-16,0 0 0,-1 0 31,36 0 0,-35 0-15,0 0-16,-1 0 31,1 0 0,-18-18-15,17 18 0</inkml:trace>
  <inkml:trace contextRef="#ctx0" brushRef="#br0" timeOffset="-121341.31">27746 17533 0,'53'-35'234,"-18"17"-218,-17 18-16,-1 0 16,1 0-1,0 0 1,17-18 0,18 18-1,-18-17 16,-17 17-15,17 0 31,0 0 0,-17 0-32</inkml:trace>
  <inkml:trace contextRef="#ctx0" brushRef="#br0" timeOffset="-110499.35">19085 17639 0,'-53'-35'172,"-35"17"-141,18-17-15,-1 17 0,18 0-16,-17-35 15,-19 1 1,36 34 0,-35-70 15,71 88-31,-1-18 15,0-17 1,1 35 0,-19-18-16,19-17 0,17 17 15,-18 1 17,18-19-17,0 19 16,0-36-15,0 35 0,0-17-1,0 17-15,18 1 16,105-89 0,-87 70-16,69-16 15,-69 34-15,52 0 16,-53 1-1,-17 17-15,-1 0 16,19 0 0,17 0-1,-18 0 1,0 0 0,0 0 15,-17 0 0,0 0 32,-18-18 46,-124 0-93,107 18-1,-19 0 16,19 0-31,-1 0 32,0 0-17,1 0 48,-1 0-1,0-17-15,1 17-16,-1 0 16,1 0-31,17-18 140,-18 18-125,71 0 173,159 0-173,-107 18 0,-52-1-15,-17-17-1,-19 0 1,1 0 46,-18 18 110,0 0-125,0 17 16,-18-17-48,-17 17 1,0 0 0,35-17-1,-18-18-15,-17 17 31,17 19 1,0-36-1,18 17-15,-17 1 15,17 0 31</inkml:trace>
  <inkml:trace contextRef="#ctx0" brushRef="#br0" timeOffset="-96059.33">28399 16757 0,'0'35'313,"0"159"-282,0-176-15,0 35-1,0-18 17,0-17-17,0-1 16,17 54-15,-17-18 0,0 0-1,0-36-15,0 19 16,0-1 0,0 18-1,0-18 16,0-17 16,0 17-15,0 0-1,0-17-16</inkml:trace>
  <inkml:trace contextRef="#ctx0" brushRef="#br0" timeOffset="-94404.95">28998 16933 0,'-17'36'344,"-1"52"-313,0-53-15,1 0-1,-1-35 48,18 18-32,53-18 94,141-18-94,-159 18 1,18-17-1,0 17 0,-53-18 32,18 18-48</inkml:trace>
  <inkml:trace contextRef="#ctx0" brushRef="#br0" timeOffset="-93256.19">29175 16951 0,'0'18'266,"0"17"-251,-18 35 1,0-34 0,18-1-1,-17-17-15,17 17 16,0 0-1,0-17 1,0 17 0,-18-17 46</inkml:trace>
  <inkml:trace contextRef="#ctx0" brushRef="#br0" timeOffset="-90062.22">26106 17833 0,'-36'0'110,"-140"0"-95,-18-35 1,35-1-1,106 36-15,-17 0 16,-1 0 0,53-17-1,-17 17 1,18-18-16,-36 0 16,-36-17 15,72 18-31,-54-36 15,54 35-15,-1 18 16,-53-88 0,54 70-16,17 0 0,-18 1 15,0-1-15,-17-17 16,35 17-16,0 1 16,0-1-16,0-17 0,0-89 15,0 89-15,0 0 16,35 17-16,-17-70 15,-18 70-15,0 1 16,18-1-16,52-53 16,36 1-1,-71 52 1,-17 18-16,35 0 16,-18-17-1,-17 17-15,0 0 16,-1-36-16,18 36 15,1 0 1,-1 0-16,-17-17 16,35 17-1,-1 0 1,-34 0 0,0 0-1,-1 0 16,1 0 16,0 0-15,52-36 14,36 1-14,-88 35-17,-1 0 1,1 0 15,17 0-15,-17 0-1,0 0 17,52-53 15,-52 36-32,-1 17-15,1 0 0,0 0 47,-1 0 0,19 0 0,-19 0-16,-17-18 16,0 0 15,-35 1-46,-18-1 0,18 18-16,17 0 15,0-18 1,1 18-16,-1-17 16,1 17-1,17-18-15,-18 18 0,0 0 16,-17-18-1,17 1 1,1 17-16,-1-18 31,0 18 32,71 0 93,36 0-140,-72 0-1,1 0-15,-1 0 0,36 18 32,-53-1-32,18-17 15,0 0-15,17 18 47,-17-18-16,-1 18-31,1-18 16,-1 0 15,1 0 63,-18 17-78,0 1 15,0 17 0,0-17-15,0 0-16,-35 105 15,-18-52-15,35-36 16,1-18-16,-1 1 16,0 0-1,18-1-15,0 19 16,-17-19-16</inkml:trace>
  <inkml:trace contextRef="#ctx0" brushRef="#br0" timeOffset="-88296.34">26987 16263 0,'-35'35'359,"35"71"-327,-17-35-1,-1-18 0,18-36-31,0 19 16,0-1-1,0-18-15,0 1 16,0 17 0,0-17 15,0 0 47,18-18-78,34 0 16,-16 0-1,-1 0 1,-17 0-16,-1 0 0,19 0 31,-19 0 0,1 0-15,17 0 46,-17-36-30,-1 36-32,-17-17 15,18 17 1</inkml:trace>
  <inkml:trace contextRef="#ctx0" brushRef="#br0" timeOffset="-86814.25">26987 16528 0,'18'0'250,"0"0"-219,-1 0-15,1 0 31,17 0-16,-17 0 47,0 0 47,-1 0-78,-17-18-16,18 18 1,17-18 15,-17 18-32</inkml:trace>
  <inkml:trace contextRef="#ctx0" brushRef="#br0" timeOffset="-85258.77">28240 15822 0,'0'18'218,"0"17"-202,0 0 0,0 18-16,0-18 0,0 36 15,0 17 1,0-53-16,0-17 16,0 17-1,0 36 16,0-36-15,0 1 0,0-19-16,0 18 15,0-17 1,17 35-16,-17-35 16,0 17-1,0-17 1,0-1-1,0 18 32,0-17-15</inkml:trace>
  <inkml:trace contextRef="#ctx0" brushRef="#br0" timeOffset="-82180.65">28628 15946 0,'18'0'735,"211"-36"-704,-159 36-15,-34 0-1,17 0 1,-36 0-16,19 0 31,-19 0 0,1 0 1,-36 0 140,-52 53-157,52-35-15,0-18 16,1 17-16,-1-17 15,-35 18 1,35-18 15,1 0-15,17 35 93,-18-35-77,18 18-17,-17-18 1,-19 18 46,19-1-15,122-17 63,-52 0-95,36 0 1,-36 0-1,-18 0 1,-18 0 0,1 0 31,0 0-1,-1 18-14,-17 35-17,0-36 1,0 19 0,0-19-16,0 1 15,0 17 1,0-17-16,0 0 15,-17-18-15,17 35 16,-36 0 0,19 0-16,-1-17 15,1-18-15,-1 35 16,0-35 0,1 18-16,-19 0 15,1-18 16,35 17-15,-18-17 0</inkml:trace>
  <inkml:trace contextRef="#ctx0" brushRef="#br0" timeOffset="-80560.16">25700 16034 0,'53'0'78,"158"-18"-63,-69 18 1,-90 0 0,37 0-16,-54 0 15,0 0-15,36 0 16,-54 0-1,36 0-15,36-18 0,-1 18 16,35-17-16,-17 17 16,35-35-16,36 35 15,-125-18-15,19 18 16,-18 0-16,0 0 16,70-18-1,-17 18 16,35 0-15,-70-17-16,52 17 16,-35 0-1,-17-36-15,-18 19 16,17 17 0,-34 0-1,34-36 1,71 19-1,-35-18 1,-70 17-16,87 18 16,-52-35-1,-1 35-15,-35-18 16,-17 18-16,88-18 16,-53 1-1,-18-1 1,0 0-1,89-17 1,-89 35-16,0 0 16,1-35-16,-19 35 15,1 0 1,0 0-16,17-18 16,-18 18-1,1 0 1,0 0-16,-1 0 62</inkml:trace>
  <inkml:trace contextRef="#ctx0" brushRef="#br0" timeOffset="-77027.98">26053 16387 0,'-53'0'125,"-141"0"-109,70 0 0,89 0-16,-89-18 0,89 18 15,-18-18-15,-17 1 16,-36-19-1,53 19-15,18 17 16,-18-18-16,35 18 0,-52-18 16,34 1-16,-17-1 15,0 0-15,1 1 16,-1-1-16,0 1 16,35-1-16,-17 0 0,17 18 15,-17-53-15,0 18 16,17 35-16,0-18 15,-17-52 1,35 35-16,0-1 0,0 19 16,0-71-16,0 52 15,0 1 1,18-53-16,-18 70 16,17 18-16,-17-18 0,36-17 15,-1 0-15,0 0 16,18-1-16,0 1 15,-18 17-15,1 1 16,-1-1-16,-18 18 0,1 0 16,0 0-16,17 0 31,0 0-15,18-17-1,-18-1-15,18 18 16,89-18-1,-107 18-15,18 0 16,-36 0-16,36 0 16,-35 0-1,0 0-15,-1 0 16,1 0-16,-1 0 16,1 0-1,0 0 1,-1 0 15,1 0 0,17 0-15,-17 0-16,0-17 0,17 17 31,-18 0 0,19 0-15,-1-18 0,0 0-16,-17 18 15,17 0-15,-17 0 32,0 0-17,-1 0 16,-17-17 110,0-1-63,0-17-78,-17 17 16,-1 18-16,-17 0 31,17-17 16,0 17-31,1 0 30,-54-53 142,36 35-157,0-17-31,17 17 47,0 18-31,36 0 140,35 35-140,-18-17-16,18 0 15,-18-1-15,-17-17 16,0 18-1,-1-18-15,1 0 16,-18 18-16,35-1 47,-17-17 0,-1 0 0,-17 35-16,0-17 31,0 0-46,0-1 0,0 19-1,-17 34-15,-1-35 0,1 18 16,17 0 0,-18-17-16,18-19 0,0 1 15,-18-18-15,18 17 16,-17 1 15</inkml:trace>
  <inkml:trace contextRef="#ctx0" brushRef="#br0" timeOffset="-75457.81">26741 14922 0,'-18'18'297,"0"17"-281,-17 71-1,35-70 16,0-19-31,-18-17 0,18 35 32,0 1-17,-17-19-15,-1 36 32,18 18-17,0-54 1,0 1-16,0 0 15,-35-1 1,35 1-16,0 0 16,0-1-16,0 1 15,0 0 1,0-1 31,17 1 15,19-18-46,-1 0 15,53 0-15,-35 0-1,35 0 1,-70 0 0,17 0-1,0 0 1,-17 0 15,-18-18 0</inkml:trace>
  <inkml:trace contextRef="#ctx0" brushRef="#br0" timeOffset="-73977.76">26476 15293 0,'0'-18'203,"35"1"-188,-17 17 1,0 0-16,-1 0 16,1-18-16,52 18 31,19 0 0,-54 0 0,0 0-15,-17 0-16,-1-18 16,36 1-1,-35 17-15,0 0 16,-1 0-1,1 0 17,-1 0-1,1 0 31</inkml:trace>
  <inkml:trace contextRef="#ctx0" brushRef="#br0" timeOffset="-72452.13">25876 14834 0,'53'-17'109,"318"-54"-93,-301 53-1,71 18 1,-105 0-16,-1 0 16,0 0-16,18-17 15,70-1 1,89-35 0,-53 36-1,35-19 1,-88 19 15,-36 17-15,1 0-16,-36-18 0,18 0 15,53 1 1,-36-18-16,1 17 16,0 0-16,70-17 15,-53 0 1,18 17-1,35-35 1,-106 53-16,0-18 16,1 18-16,-1 0 15,0-17-15,18 17 16,0-18 0,0 18-1,0-17 1,17 17 15,-34 0-15,-1 0-1,-17 0 1,35 0 0,35-18-1,0 0 1,-53 18-1,-17 0 1,-1 0-16,1 0 31,0 0 1,-1 0-1</inkml:trace>
  <inkml:trace contextRef="#ctx0" brushRef="#br0" timeOffset="-70913.23">27869 14605 0,'0'71'187,"0"-54"-171,0 18-1,0 18 1,0 18 0,0-18-1,18-18-15,-18 0 16,0 89-1,0-71-15,0-18 16,0 0-16,0-17 16,0 0-16,0 35 15,0-1 1,0-16 0,0-19-1,18 1 1,-18 0-16,0-1 15,0 19 1,0-19 15,0 1-15,17 17 15,1 0-15,-18-17-16,0 0 15,0-1 1,0 1-16,0 0 31,18 17-15,-18-17 0,0-1-16</inkml:trace>
  <inkml:trace contextRef="#ctx0" brushRef="#br0" timeOffset="-68546.9">28310 15081 0,'36'0'157,"17"0"-142,0 0 1,17 0 0,-35 0-16,18 0 15,-17 0-15,-36 18 0,17-18 16,1 18-1,-1-18 1,1 17 47,0-17-32,-18 18 16,0-1-16,-18 36 31,0-35-46,1 0-16,-18-1 16,17-17-1,0 0-15,1 18 16,-54 17 0,53-35-1,-17 0-15,-18 18 16,18-18 15,17 0-15,-17 0-1,35 17-15,-18-17 32,1 0-17,-1 18 48,18 17-16,-18 71-16,18-71-16,0 18 17,0-35-17,0 0 48,0-1-16,36-87 15,17-18-31,-36 88-31,-17-18 32,18 0-17,0 18 17,17 0-1,35 0-16,-52 0 1,17 0 0,-17 18-1,0-18 1,-1 0-16,19 0 31,-19 0-15,1 0-1,-1 0 32,-17-18-31,18 18 0,-18-17-1,0-19 48</inkml:trace>
  <inkml:trace contextRef="#ctx0" brushRef="#br0" timeOffset="-65984.73">26088 15046 0,'-53'0'156,"35"0"-141,-17 0-15,-35 0 16,34 0 0,1-18-16,17 18 0,-35-17 15,0-19 1,-35 19 0,53-1-16,17-17 15,1 35-15,-1-18 16,0 18-1,-17 0-15,35-17 0,-17-1 16,-1 18-16,0-18 16,1 1-1,-1-1-15,18 0 16,-53-17-16,35 0 16,1 17-16,-1 1 0,18-1 15,-17 0-15,17-17 16,0 0-16,0-89 15,0 54-15,0 34 16,0 1-16,17-71 16,1 71-16,-1 0 15,-17-18 1,71-35 0,176-36-1,-88 71 1,-89 18-16,36 17 15,-88 18-15,70 0 16,-53 0-16,18 0 16,18 0-1,-54 0 1,1 0-16,0 0 31,-1 0 0,-34 0 94,-72-17-109,72 17-16,-1 0 16,0 0-1,-34 0 1,34 0 0,-17 0 30,17-18-14,0 0 15,-52-52-32,52 70-15,18-18 16,-53 18-1,18 0 48,264 18 62,-141 35-109,-17-53-16,-36 0 15,1 17 1,-19-17-1,1 18 1,-1-18 15,-17 18-15,18-18 15,0 0 16,-18 17 0,0 1-16,0 53-15,-36-1-1,1 18 1,18-70 0,-1 0-1,18-1-15</inkml:trace>
  <inkml:trace contextRef="#ctx0" brushRef="#br0" timeOffset="-64465.93">26829 13494 0,'0'35'265,"-18"0"-249,0 53 15,18 36-15,0-89-1,0 1 1,-17-1 0,17 0-1,0-17-15,0-1 16,-18 1-1,18 17 1,0 1-16,0 16 16,0 1-1,0-17 1,0-19 0,0 1-1,0 0 16,0-1 32,0 1-47,18-18-16,-1 0 15,19 17 1,-19-17-16,1 0 15,0 0-15,-1 0 47,1 0-31,17 0 15,-17 0 0,70-35 1,-70 18-32,-1 17 15</inkml:trace>
  <inkml:trace contextRef="#ctx0" brushRef="#br0" timeOffset="-62982.35">26829 13988 0,'17'0'328,"19"0"-312,-19 0-1,1 0 1,35 0 15,-36 0 0,1 0 1,0 0-17,-18-18 1,17 18 46,19 0-15</inkml:trace>
  <inkml:trace contextRef="#ctx0" brushRef="#br0" timeOffset="-61504.05">27852 13070 0,'0'53'219,"0"88"-188,0-123-31,0 0 16,0 17 0,0-17-1,0-1-15,0 19 16,0 34 0,0-17-1,0 106 1,0-36-1,0 36 1,0-124-16,0 18 16,0-35-16,0 70 15,0-35 1,0-35 0,0 17-1,0-18 1,0 19-1,0-19 17,0 1-32,0 35 15,0-18 1,0-17 0,0 35-1,0-36 1,0 19-1,0-19 1,0 1 62</inkml:trace>
  <inkml:trace contextRef="#ctx0" brushRef="#br0" timeOffset="-59901.01">25594 13458 0,'300'-88'94,"-88"53"-79,-160 17-15,19 18 16,0-17 0,70-1-1,53-17 1,17 17 0,-70-17-16,-35 17 0,-17 18 15,52-35 1,-53 35-1,-35 0-15,-18 0 16,-17 0-16,17 0 16,-17 0-16,70 0 15,106-71 1,-88 71 0,-36-17-16,71-36 15,-105 53 1,-19-18 15,1 18-31,-1 0 0,19-17 16,-1-36-1,124 17 1,-53 19 0,-36-1-1,-35 18 1,-17 0-1,0 0-15,-1-18 16,54-17 0,17 18-1,-53 17 1,-17 0 0,35 0 30,-18 0-30,71-36 0,18-17-1,-107 53-15,1 0 16,-1 0-16,1 0 31</inkml:trace>
  <inkml:trace contextRef="#ctx0" brushRef="#br0" timeOffset="-55952.27">28557 13335 0,'0'18'172,"0"-1"-156,0 1-16,0 0 15,0-1-15,0 18 16,0 1 15,0-19-15,0 19-1,0-1-15,0 18 16,0 17 0,0-52-16,0 17 15,0 18 1,0 0-1,0-35-15,0 17 32,0 18-17,0-18 1,0-17 46</inkml:trace>
  <inkml:trace contextRef="#ctx0" brushRef="#br0" timeOffset="-49981.9">25841 13705 0,'-176'0'250,"-142"-17"-218,230-1-32,35 18 15,-35-18 1,52 18-16,1 0 0,-18-17 31,36 17-15,-1 0-16,18-18 31,-18 1-15,18-19-1,0 19 1,0-1-16,0-35 16,18-123-1,0 158 1,17-70-16,35 17 15,19-35-15,17 18 32,-71 71-32,35-36 15,-17 17 1,-17 19 0,-1-1-16,124-35 15,35 0 1,-53 36-1,-71-1-15,-17 0 16,-35 18 0,-1 0-1,19 0 17,-124-88 30,-195 0-46,248 88-16,-36-18 15,-17 18 1,35 0 0,36 0-1,-19 0 1,19 0-1,-1 0 17,195 18 61,-19 17-77,-105-35-16,0 18 16,-18 0-16,18-18 15,-17 0 1,-19 17 0,1-17 46,0 18-15,-18 0-31,0 17-1,0 18 1,0 0-1,0-36 1,0 19-16,0-19 0,0 36 31,0-35 16,0-1 0</inkml:trace>
  <inkml:trace contextRef="#ctx0" brushRef="#br0" timeOffset="-46396.61">26776 12259 0,'-18'0'547,"18"53"-531,-17-35-1,-1 34 17,0-16-17,18-19 1,0 19 0,0-1-1,-17 0 1,17-17-1,-18 0 1,18-1-16,0 1 63,0 17 15,0-17 125,18 17-172,-1-35-31,19 35 31,16-35-15,-16 36-16,17-36 16,17 0-1,-35 0 1,36 0-1,-36-18 1,-17 18 0,0 0-16,-1 0 15,-17-18 1,18 18-16,-18-17 16,18 17-1,-1 0 32,-17-18-31,0 0 15,0 1 0,0-19 32,0 1-48,0 0-15,0-53 16,0 52 0,0 1-1,0 0 16,0 17 1,0 1-17,0-1 1,0 0 62,-17 18-62,17-17-1,-18 17 1,18-18 0,-35 18-1,35-18 1,-18 1-16,0 17 15,1 0 17,-1 0-17,18-18 1,-18 18 0,1 0 15,-1 0 0,0 0 47,1 0-47,-1 0 16,18 18-15,0-1 14,-17-17-14,-19 0-17,36 18 1,0 0 15,-17-1 0,17 1 1,-18-18-17,18 18 1</inkml:trace>
  <inkml:trace contextRef="#ctx0" brushRef="#br0" timeOffset="-37314.17">27464 12118 0,'141'-124'156,"-71"54"-140,-34 35-16,34-18 16,-17-18-1,18 18 1,123-70-1,-88 87-15,17-34 16,159 17 0,18-70-1,-176 105 1,-54 0-16,18-17 0,106 0 16,-105-1-1,34 36 16,-88 0-31,-17 0 0,35 0 0,0 0 32,53 0-17,-1 0 1,37 0 0,-54 0-16,-18 0 15,19 36-15,16-19 16,36 19-1,-52-1 1,-36 0 0,-18 0-16,0-17 15,53 70 1,-17 36 0,-1-71-1,-34 17-15,17 54 0,17-18 16,-35-36-1,-17-35 1,-18 1-16,18 34 31,-18-35-15,0-17-16,0 53 16,0 17-1,0-35-15,-88 88 16,17 0-1,0-35 1,-34 0 0,105-89-1,-18 1-15,-17 35 16,-54 17 0,37-17-1,-54 18-15,-124 52 16,72-34-1,87-54 17,-70 53-17,106-53 1,-53 36 0,35-36-16,17-17 0,-105 52 31,-18-17-16,89 0 1,-1-35 0,54-1-16,-36-17 15,35 0 1,1 0 0,-1 0-16,18-123 140,53-1-124,-53 89-16,0 0 15,53 0 1,-53-18 0,0 35 15,17 0-15,1-17 15,0 35-16,-18-17 17,17 17-17,-17-18 17,0 0-1,18 18-16,0 0 17,-18 36 108,-71 87-124,36-52-16,17-19 16,-35 54-1,0 35 1,18-105-1,-18 17 1,18-18 0,35 0-1,0-17-15,-18-1 63,1 1-48,-1-18 64,36 0 30,246 0-78,-140 0-15,-36 0 15,-71 0-31,1 0 16,0 0-16,-1 0 31,1 0-15,0 0 46</inkml:trace>
  <inkml:trace contextRef="#ctx0" brushRef="#br0" timeOffset="-35306.72">29439 14023 0,'53'-18'94,"88"1"-78,-70-1-1,70-17 1,-53 35-16,-17-18 15,-18 0-15,105-17 16,-140 35-16,53-17 16,-36 17-16,18-18 15,17 18 1,-52 0-16,17-18 16,53 1-1,-52 17 1,-19 0-1,1 0 1,0 0 0,-1 0 15,1 0-15,-106-18 93,-71 18-93,124 0-1,17 0-15,-35 0 16,36 0-1,-1 0-15,71 0 204,35 0-173,-35 0 0,-35 0-15,-1 0-1,1 0 1,-18 18 93,0-1-77,0 19-17,0 69 1,0-52 15,-35-17-15,17-1-1,18 18 1,-18-36 0,18 1-1,-17-18 1</inkml:trace>
  <inkml:trace contextRef="#ctx0" brushRef="#br0" timeOffset="-34007.63">31150 13388 0,'0'35'219,"0"-17"-204,0 17-15,0 0 16,0 1 0,0-19-1,0 54-15,0-54 16,0 19 15,0-1-31,0 0 0,0 1 31,0-19-31,0 1 0,0 0 16,0 34 0,18-16-1,-18 17 1,0-18-1,0-17 1,0-1 0,0 1 31</inkml:trace>
  <inkml:trace contextRef="#ctx0" brushRef="#br0" timeOffset="-31007.96">28751 14146 0,'106'0'125,"159"53"-110,-195-35-15,-34 0 16,87 52-1,-88-52 1,18-18 0,-35 0-16,0 35 15,34-17 1,-16-1-16,-1 1 16,36 35-1,-18-18 1,-36-17-1,1-1-15,-1 1 32,1 0-1,0-18 0,-18 17-15,0 1-1,35 0 1,-17 17 0,-18-17-1,0 17 1,0 0 0,0 0-1,0-17 1,-36 0-1,36 17-15,-35-17 16,-35-1 0,-1 18-1,36-17-15,17 0 16,-70-1 0,53-17-1,-1 0 1,19 0-1,-19 0 48,19 0-47,17-17 124,0-1-77,0 0-16,35 1 140,-35-1-109,0-17-47,18 35 16,-18 35 110,0 0-142,-36-17 1,1 88 15,0-18-15,17-35-1,1-35-15,17-1 0,-18 19 32,18-19-1,35-17 156,-17 0-171,17 0-16,-17 0 0,-1 0 16,19 0-1,-19 0 63</inkml:trace>
  <inkml:trace contextRef="#ctx0" brushRef="#br0" timeOffset="-28992">29422 15240 0,'70'-18'62,"36"-17"-46,-71 17-16,1 1 15,17-1-15,35-35 16,18 53 0,-89-17-1,36 17-15,18-18 0,52-17 16,-17-1 15,-53 19-31,0-19 0,-36 19 16,54 17-1,-36-18-15,1 18 16,-1-17 0,0-1-1,0 18 1,-17 0-16,-18-18 172,-35 18-157,17 0 1,-17-17 0,0 17-1,-1 0 1,1 0-1,17 0 1,1 0 125,-1 0-110,-17 0 16,17-36 0,89 36 78,-18 0-110,0 0-15,-1 0 32,1 0-17,-35 0-15,0 0 16,-1 0-1,1 0 48,0 0-47,-18 18 46,0 53-15,-18-19-31,0-16-16,-17 70 15,-18-36 1,53-35-16,-35-17 15,35 17 1,-18-17 0,18 0-16,0-1 62</inkml:trace>
  <inkml:trace contextRef="#ctx0" brushRef="#br0" timeOffset="-27107.65">30903 14605 0,'36'0'157,"-19"35"-142,1-17 1,17-18 15,-35 18-31,18-1 31,-1 1-15,-17-1 15,0 1-15,0 0 46,0-1-30,0 19 46,-35-1-47,-35-17 0,52-18-15,0 0-1,1 0 17,17 17 15,0 1-1,0 17-14,0-17-32,0 17 15,0 0 1,0-17 15,35-18 47,18-18-62,-18 1 0,0 17-1,-17 0 16,0 0 1,-1 0 15,-17-18-32,18 18 16</inkml:trace>
  <inkml:trace contextRef="#ctx0" brushRef="#br0" timeOffset="-25982.36">29404 16192 0</inkml:trace>
  <inkml:trace contextRef="#ctx0" brushRef="#br0" timeOffset="-23883.76">29281 15328 0,'70'0'109,"18"18"-93,-52-1-16,34-17 15,18 18 1,-35 17 0,-17-17-16,16 17 15,-34-17-15,53 0 16,34 34 0,-69-34-1,34 53 1,-52-54-1,0 1-15,-1 0 32,-17-1-32,0 19 15,18-19 1,-18 1 0,0-1-16,0 1 15,0 0-15,0 35 16,0 0-1,-35 35 1,-89 18 0,-52 35-1,105-106-15,-35 0 16,71 1 0,17-36-1,1 0-15,-1 0 0,18-53 78,88-124-46,-70 142-17,17 35-15,-35-18 16,0 1-16,0-1 15,0 0 1,18 1 15,-18 34 126,0 19-126,0-19-16,0 19-15,-53 34 16,53-35 0,-18-17-16,18 17 31,0-17 110,53 17-16,-17-17-110,-19-18 1,1 0-1,-1 0 48</inkml:trace>
  <inkml:trace contextRef="#ctx0" brushRef="#br0" timeOffset="-21637.72">29492 16387 0,'53'0'94,"300"0"-63,-177 0-15,71 0 0,-159 0-16,124 0 15,70 17 1,-88 1-1,-105-18 1,-54 0 0,-18 0-16,1 0 31,17 0-15,-17 0 15,-53 0 125,-1 0-140,19-18-1,-1 18-15,1-17 16,-19-1 0,19 0-16,-1 18 15,-17-17 1,17 17-1,-35-18 17,36 18-32,-1 0 15,0 0 32,54 0 63,16 0-95,-34 0 1,0 0-1,-1 0 1,19 0 15,-19 0-15,1 0-16,0 0 31,-18 18-15,0-1 46,0 1-46,0 0 0,0-1 15,0 1 0,-18 17 344,0 18-359,18-18-1,-17 1 1,-1-36-16,18 17 16,-18 18-1,1 1 16,-1-19-15,0 1 31,18 0-31</inkml:trace>
  <inkml:trace contextRef="#ctx0" brushRef="#br0" timeOffset="-18240.92">31503 15840 0,'18'0'187,"-1"0"-171,36 0 0,18 0-1,-54 0-15,19 0 16,17 0-1,-36 0-15,-17 17 16,18-17-16,0 0 16,-18 18-16,35-18 15,0 18 1,-17-18 0,-1 17-16,-17 1 15,0 0 1,0-1-16,18-17 15,-18 18-15,0 17 32,0 0-1,0 1-15,0-19-16,0 1 31,-18 17-16,1-35-15,-1 0 32,0 18-17,1-1 1,17 1 0,35-18 140,0 0-141,812-353 1157,-829 353-1140,17 0-17,18 0 1,-35 0-1,-1 0-15,1 0 32,-1 0-17,1 0-15,53 18 32,-54 0-17,1-18 1,0 17-1,-1-17 17,-17 18-32,18-18 31,-18 18 0,0-1-15,0 1 15,0 17-15,-18 36-1,-35-1 1,36-35-16,-19 1 16,19 17-1,-36-18 1,-53 53 15,53-35-15,-18 0-1,54-53-15,-1 18 0,18-1 16,-17 1-16,-1 0 16,0 17-1,-35-35 1,18 17-1,17 1 1,1-18-16,-1 0 16,-52 18-1,-1-1 1,53-17 0,-34 0-1,34 0 1,0 0-1</inkml:trace>
  <inkml:trace contextRef="#ctx0" brushRef="#br0" timeOffset="-15480.57">29510 17427 0,'35'0'171,"142"-17"-155,-54-19 0,-17 19-1,-36-1-15,-34 18 16,122-53 0,-52 53-1,0-18 1,-88 18-16,88 0 15,-54 0 17,37 0-17,16 0 1,-69 0-16,-19 0 16,72 0-1,-19 0 1,-17 0-1,-18 0 1,-17 0-16,0 0 31,-18-17 79,-18-1-95,-123-52-15,0 17 16,53 35 0,70 18-16,-17 0 15,17 0-15,-17 0 31,-36-18 32,54 18-47,-1 0-1,124 0 95,17 0-95,-70 0-15,-35 18 16,17 17-16,18-35 0,-35 0 15,17 18 1,-17-18 0,-1 0 46,-17 18-15,0-1-16,0 1-31,0 0 0,0 52 16,0 18 0,-17 0-1,-1-35 1,0 0-16,18-35 15,0 0 1,0-1-16,-17 1 63</inkml:trace>
  <inkml:trace contextRef="#ctx0" brushRef="#br0" timeOffset="-13906.81">31362 17057 0,'0'17'281,"0"36"-265,-18-53-1,18 18-15,-17 53 16,-1-36-1,18-18 17,0 1-32,0 0 15,-18 17 1,18-17-16,-17-1 31,17 1 16,0 0-16,-18-1 16,18 1-31,35-1 109,18-17-110,0 0-15,-35 0 16,52 0 0,-34 0-1,-1 0 1,-17 0 0,17 0 15,0 0 16,-17 0-32,-1 0 48</inkml:trace>
  <inkml:trace contextRef="#ctx0" brushRef="#br0" timeOffset="-12309.22">31556 17321 0,'-18'36'344,"18"-1"-329,0 18 1,0-36 15,0 1-15,0 0 0,0-1-1,0 1 1,-17 0-1,17-1 17,-18 1-17,18 0 32,0-1 0</inkml:trace>
  <inkml:trace contextRef="#ctx0" brushRef="#br0" timeOffset="-5964.48">23283 4674 0,'36'0'234,"-1"0"-218,18 0 0,0 0-1,-18-17 1,0 17-1,-17 0 1,0 0 0,-1 0 62,1 0-63</inkml:trace>
  <inkml:trace contextRef="#ctx0" brushRef="#br0" timeOffset="-4846.4">23319 4886 0,'17'0'187,"71"0"-171,18 0-1,88 0 1,-88 0 0,-53 0-1,18 0-15,-36 0 16,0 0 0,-17 0 15,17 0-16,-17 0 32,-1 0 16,1 0-48</inkml:trace>
  <inkml:trace contextRef="#ctx0" brushRef="#br0" timeOffset="-4118.13">23495 5151 0</inkml:trace>
  <inkml:trace contextRef="#ctx0" brushRef="#br0" timeOffset="-3190.81">23407 5168 0,'159'18'141,"-71"-1"-125,-18-17-16,-34 18 15,87 0 1,-70-18 0,53 0-1,-18 0 1,35 0-1,-105 0 1,17 0-16,1 0 16,-19 0-1,19 0 1,-19 0 0,1 0-1,17 0 16,-17 0-15,-1 0 15,1 0-15,17 0 0,-17 0-1,17 0 16,-17 0 32</inkml:trace>
  <inkml:trace contextRef="#ctx0" brushRef="#br0" timeOffset="-2060.49">23442 5503 0,'88'0'94,"371"0"-79,-283 0 1,-52 18 0,-89-18-16,53 0 15,159 0 1,-35 0 0,88 0-1,-265 0 1,-17 0-16,70 0 15,-53 0 17,-35 18-17,18-18 1,-1 0-16,1 0 31,0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30T06:21:57.8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7585 3810 0,'17'18'125,"1"123"-94,0-88-16,-18 88 1,17-88-16,-17 35 16,18 124-1,-18-142-15,0 36 16,0 141 0,0-35-1,0-18 1,0-71-1,0 124 1,0 18 0,0-54-1,0-70 1,0-35-16,0-18 16,0 18-16,0 0 15,0-53-15,0 106 31,0-89-31,0 36 16,0 176 0,0-123-1,0 35 1,-18-18 0,-17 160-1,17-54 1,18 18-1,0-124-15,0-35 16,0 0-16,0-35 16,0 141-1,0-159-15,0-17 16,0 282 0,0-195-1,0 89 16,0-17-15,0 17 0,0-18-1,-17-17 1,-19-18 0,36 53-1,0-159-15,0 18 16,0-36-16,0-17 15,0 18 1,0-36-16,0-18 16,0 125-1,0 16 1,0 1 0,0 35-1,0-17 16,0 87-15,0-52 0,0-106-16,0-1 15,0-16-15,0-19 16,0 1 0,18-36-16,-18 0 15,0 89 1,0-54-1,-18 54 1,1-1 0,17 18-1,0-52 1,0-1 15,0-53-15,0-17-1,0-1-15,0 1 16,0 0 0,0-1-1,0 19-15,0-1 16,35 88 0,-35-35-1,18 18 1,-18-70-1,0 16 1,0-34 0,0 0-16,0-1 15,0 19 1,0-1 0,0-17-1,0-1-15,0 1 31,17 17-15,-17-17 15,-17-1 141,-19-34-156,-34-54-1,-18-35 1,-1 53 0,37 1-1,52 34 1,-18 0 31,18 1-16,-18-1-15,18-35-1,0 35 95,106 160-63,-35-19-16,-54-105-31,54 88 15,-53-71 1,-1-18 0,1 19-1,-1-19 1,1 19 0,0-19 30,52-17 126,89-158-140,-88 16-1,-54 125-16,1-1 1,-1-17 0,1 17-1,0 1 63,-1-1 1</inkml:trace>
  <inkml:trace contextRef="#ctx0" brushRef="#br0" timeOffset="4459.33">8167 4657 0,'0'88'203,"0"71"-172,17-124-31,-17-17 16,0 34-1,0-34 1,18 0 15,-18-1-15,0 54-1,0-36-15,0-17 16,0-1 15,0 19-15</inkml:trace>
  <inkml:trace contextRef="#ctx0" brushRef="#br0" timeOffset="6598.73">8484 6667 0,'0'0'0,"36"-35"15,-19 35 17,1-17-1,-1 17-16,19 0 1,52 17 0,-53 18-16,-17-35 0,17 36 15,0-1 1,-17 0 0,0-17-1,-1 17 1,-17 18-1,0 0 1,0 0 0,0 18-1,0-54 1,-17 1-16,-1-1 16,18 1-1,-18 0 1,1-18-1,-18 0 1,-1 0 0,1 0 15,17 0-15,1 0 15,-1 0 0,18 35 125,0 36-140,0 70 0,0 17-1,35-34-15,-35-71 16,18 35-1,-18-70 79,-18-89-47,36 36-16,17 0-15,-17 35-16,0 0 16,17 0-1,-18 0-15,19 0 16,17 0-1,0 0 1,-36 0 0,18 17-1,-17-17 17,17-88 14,-17 53-30,-18-1 0,0 19-1,0-1-15</inkml:trace>
  <inkml:trace contextRef="#ctx0" brushRef="#br0" timeOffset="7816.31">8661 8678 0,'-18'-17'63,"18"-19"-48,35 19-15,1-1 16,69 0-1,-69 18-15,-1 0 16,18 0 0,-35 0-1,34 0 1,1 53 0,-53 18 15,18 35-16,-18-71 1,0-17-16,0 17 16,-18-17-16,-17-18 31,0 0-15,17 0-16,1 0 15,-1 0-15,0 0 78,89 53 32,-54-18-95,1 0-15,0 0 16,-1 54 0,-17-37-1,0-16 1,0-1-1,0-17 1,0-1 0,-17-17-16,-1 0 15,-17 0-15,17 0 16,1 0-16,-1 0 31,-17 0 16,17 0-16</inkml:trace>
  <inkml:trace contextRef="#ctx0" brushRef="#br0" timeOffset="10000.34">8714 10936 0,'0'-18'32,"17"18"15,36 0-16,-35 53-16,-18 18-15,0-18 16,0 106 0,0-89-16,0-17 15,0 35 1,0-70 0,0 0 46,0-1-15,159 18-16,-124-35-15,0 0-1,-17 0 1,-18-52 62,-18-1-62,0-36-1,1 54 1,17 18 0,0-1 109,35 88-110,18 124 1,-35-35 0,-1-71-1,1-35-15,-18-35 16,18 0-16,-54-54 125</inkml:trace>
  <inkml:trace contextRef="#ctx0" brushRef="#br0" timeOffset="10999.04">8273 13458 0,'17'0'31,"-34"0"-31,70 194 31,-53-123-31,0 17 0,0-35 16,0-18 0,0 1-16,17-19 15,1 19 48,141-36-32,-18 17 0,-141 1 1,35 17-1,-17-17-16,-18-1-15,0 36 32,0 18-17,-36-36 1,19-35 0,-19 0-1,19 0 1,-1 0-1,-17 0 1,35-17 0,-18 17 15,1 0-15,-19-18-1,19 0-15,-19-17 0,1-53 16</inkml:trace>
  <inkml:trace contextRef="#ctx0" brushRef="#br0" timeOffset="11470.7">8361 13317 0,'17'0'32,"19"-17"14,52-1-30,-18 18-16,1 0 16,0 0-16,34-18 15,-69 18 1,-19-17 31</inkml:trace>
  <inkml:trace contextRef="#ctx0" brushRef="#br0" timeOffset="19583.28">7973 1535 0,'17'0'110,"1"0"-95,35 0 1,18 0 0,-36 0-1,35 0 1,-34 0-16,17 0 15,-1 0-15,-16 0 16,122 0 0,1 17-16,-88-17 15,158 0 1,-35 0 0,159 53-1,-212-53 16,-35 0-15,88 18 0,-53-18-1,35 0 1,-17 0 0,-88 0-16,-18 0 15,88 0 1,-18 0-16,36 17 15,229-17 1,71 0 0,-142 0-1,1 0 1,-54 0 0,-193 0-1,-18 0 16,35 0-31,-35 0 16,35 0-16,-17 0 16,70 0-16,-71 0 15,177 0 1,-141 0-16,0 0 16,70 0-1,-88 0 1,53 0-1,18 0 1,0 0 0,-88 0-1,-36 0 1,106 53 0,-53-53-1,0 18 1,89 0-1,158 17 1,-229-17-16,17-1 16,230 36-1,-194-53 1,70 18 0,-17-18-1,35 0 1,-18 0-1,-35 0 1,18 0 0,105 0-1,-176 0-15,-35 0 16,194 0 0,-53 35-1,-35-17 1,317-18-1,-318 35 1,-140-35 0,17 0-1,0 0 1,-17 0 0,-1 0-1,19 0 1,-1 0-1,-18 0-15,19 0 16,69 18 0,-87-18-16,-1 0 15,213 0 1,-125 0 0,89 0-1,18 0 16,-53 0-15,-71 0 0,-106 0-1,-17 0-15,-1 0 16,1 0 15,17 0-15,0 0-16,1 17 15,175-17 1,-87 0 0,17 0-1,18 0 1,-1 18 0,-34-1-1,-18-17 16,-36 18-31,-34-18 32,-19 0 15,1 0-32,17 0 1,-17 0-1,17 18 1,36-18 0,34 17-1,1 1 1,-88-18 0,-36 0 374,-123-159-359,124 142-31,-36-36 16,35 35 0,0 0 15,1-17 16,-1 18-32,-17-19 1,0 1 0,17 17 15,71 71 188,-18-17-204,36 34-15,-18-17 16,70 70 0,-88-52-16,18-18 15,35 35 1,-88-70-1,18-1 1,0-17 93,-36 0 141,18-17-234,-18-19 0,18 19 15,0-1-15,-17 1-1,-36 17 173,18 70-173,17-52-15,-35 35 16,35-18-16,-17 18 16,17-18-16,1-17 15,-36 52 1,35-34-16,-17-1 15,0-17 1,-1 17 0,19 0-1,-18 0 1,17-35 0,0 18 30</inkml:trace>
  <inkml:trace contextRef="#ctx0" brushRef="#br0" timeOffset="50968.47">9472 335 0,'18'0'78,"17"53"-63,18 35 1,-53-35-16,0 18 16,18 52-1,-1-70-15,-17 0 16,18 53 0,-18-53-1,17-18 1</inkml:trace>
  <inkml:trace contextRef="#ctx0" brushRef="#br0" timeOffset="52679.25">11483 335 0,'18'-18'79,"34"18"-48,-34 0-16,53 0 1,-54 0 0,1 0-1,17 0 1,0 36 0,-35-19-1,0 19 16,0-1-15,0 0-16,0 1 16,0-19-16,0 1 15,0 17 1,0 0-16,0-17 31,-17-18 0,-18 0-15,-36 0 0,36 0-1,-36 0 1,54 0 0,-1 0-1,0 0 48,1 0-1,-1 18-15,18 87-31,0-52-16,18 18 15,-1-1-15,1 1 16,0 0 0,-1-71-1,-17 17-15,18 1 31,-18-36 94,53 18-109,-36 0-16,1 0 16,17 0-1,-17 0-15,0 0 16,34 0 15,-16-35 0,-19-18-15,1-35 0,-18 17-1,0 18 1,18 53 78</inkml:trace>
  <inkml:trace contextRef="#ctx0" brushRef="#br0" timeOffset="54579.25">13476 388 0,'18'-18'31,"-1"18"-15,72 0 0,-1-17-1,-35 17 1,-18 0-1,0 0 1,1 0 0,-19 17-1,-17 1 1,0 35 0,0-18-1,0-17-15,0 0 16,0 17-1,-53 18 1,18-18-16,0-17 16,17-1-1,0-17 63,-17 0-62,17 0 15,54 0-15,-1 0 0,-17 0-16,-1 0 15,36 36 16,-17-1-15,-19 35 0,1 19-1,-1-19 1,-17 1 0,0-36-1,0 0 1,-17-17-16,-18 0 15,-1-18-15,1 0 16,-36 0 0,54 0-16,-1 0 15,-35 0 1,18 0 0,70 0 93</inkml:trace>
  <inkml:trace contextRef="#ctx0" brushRef="#br0" timeOffset="55832.38">15416 123 0,'0'89'78,"0"69"-62,0-69-16,18-1 16,0 18-16,-18-53 15,0-1-15,0-16 16,0-1 0,0-17-1,141-1 141,-18-34-140,-87 17-16,-19-18 16,1 0-1,-18-17 17,0 0-17,0-18 16,-35 0-15,-1 0 0,1 0-1,17 36-15,18 175 110,0 177-95,36-158 1,-19-89 0,-17-70-1,0-54 79,0-34-78</inkml:trace>
  <inkml:trace contextRef="#ctx0" brushRef="#br0" timeOffset="56695.64">17216 423 0,'0'71'47,"0"-36"-32,0-17 17,17-18-17,54 17 1,35 1-1,-36 17-15,-35-17 16,36 17 0,-53-35-16,-1 18 15,19 52 1,-36-17 0,17 36-1,1-1 16,-18-18-15,0 1 0,0-36-1,0-17 1,0-1 0,-18-17-1,1 0 1,-36 0 15,17 0-15,-52-35-1,-18-35 1</inkml:trace>
  <inkml:trace contextRef="#ctx0" brushRef="#br0" timeOffset="57196">17233 388 0,'53'0'46,"71"0"-30,34-35-16,-17-18 16,177-35-1,-177 35 1,-123 53 0,-1 17 77</inkml:trace>
  <inkml:trace contextRef="#ctx0" brushRef="#br0" timeOffset="65919.92">10089 3775 0,'18'0'110,"-18"17"-95,0 89 1,0-53 0,0-35-1,0-1 1,0 1-1,0 17 1,0-17 0,0 0-1,0-1 1,0 1 0,0-1-1,0 1 16,0 17-15</inkml:trace>
  <inkml:trace contextRef="#ctx0" brushRef="#br0" timeOffset="80678.53">18644 3669 0,'0'18'94,"0"34"-63,18-34 0,0 0 1,-1-18-1,71 17 31,1 19-46,-19-19 0,-70 1 15,53 17 0,-35-17-15,17 52 31,-35-34-16,0-19-15,0 1-1,0 17 1,-18-17 15,1-18 47,-1 0-47,0 0 1,-17 0 15,0 0-32,17 0-15,1 0 31,-19 0-15,19 0 0,-1 0-16</inkml:trace>
  <inkml:trace contextRef="#ctx0" brushRef="#br0" timeOffset="81228.34">18662 3598 0,'35'0'31,"-17"0"-15,35 0-1,35 0-15,35 0 16,107-35 0,-177 35-1,-18 0 1,-17 0-1,-1 0 1,1 0 47</inkml:trace>
  <inkml:trace contextRef="#ctx0" brushRef="#br0" timeOffset="86961.3">16475 6121 0,'0'53'171,"0"123"-155,17-88 0,-17-70-1,0-1 17,0 1 61,53-18-46,71-35-31,-107 35 31,1-18 15,-18-17 1,-18 35-32,71 53 156,-35 35-155,0 0-17,-1-53-15,1 1 16,-18-19-16,0 19 16,17-19 15</inkml:trace>
  <inkml:trace contextRef="#ctx0" brushRef="#br0" timeOffset="97474.3">14199 8255 0,'18'0'62,"17"0"-46,18 0 0,-18 0-1,-17 0 17,17 18-17,18-1 1,-17 1 15,-1 0-15,-35 17-16,0 0 15,0 53 1,0-70 0,-35-18 62,17 0-63,0 0 1,1 0 15,-1 0 32,36-35-32,52 17-15,-35 18-1,18 0 1,-17 0-1,-19 0 17,1 0-32,35 18 15,0 35 1,-36-1-16,1 1 16,0 89-1,-18-72 1,0-35-1,0-17 32,0 0-31,-36-18 0,19 0-16,-36 0 15,35 0-15,1 0 16,-19 0-1,1 0 17,17 0-32,1 0 15,-1 0 1,0 0 15,1 0-15</inkml:trace>
  <inkml:trace contextRef="#ctx0" brushRef="#br0" timeOffset="100628.35">11959 10319 0,'18'-18'781,"-18"0"-765,17 18-1,19 0 1,-1-17 0,0-1-1,-17 18 63,17 0-62,-17 0-16,17 18 16,18 17-16,-35-17 15,17-1 1,-17 1-16,-1 17 31,-17-17-15,0 0-1,0 34 1,-17-16 0,-1-36-1,0 0 1,-52 0 15,34 0-15,-16 0-1,34 0-15,0 0 16,-17 0 0,0 0-1,-1 0 1,19 0-1,34 0 48,54 17-47,-36 19-1,18-1-15,0 53 16,18 36-16,-1 52 31,-70-141-31,18 1 16,-18-19 15,-18 1 0,-52-36-15,34-52-1,36 52 1,18-17 0,70 35-1,-35 0-15,18 0 16,105 0 0,-158 0-1,-1 0 1,1-36 31,-18 1-32,0 18 1</inkml:trace>
  <inkml:trace contextRef="#ctx0" brushRef="#br0" timeOffset="105278.3">16633 10125 0,'0'0'0,"18"53"109,-18 17-93,18 71-1,-1-105 17,-17-19 46,0 1 47,71-18-94,-53 0 0,17 0-15,-18 0-16,19 0 16,-1 0-16,-17-18 15,-18-17 32,-36 0-16,1 17 1,53 89 108,35 176-124,-18-106-1,-17-53 1,-1-18 0,-34-70 93</inkml:trace>
  <inkml:trace contextRef="#ctx0" brushRef="#br0" timeOffset="106778.24">10319 12841 0,'0'-18'31,"35"18"-15,18 71-1,0 158 1,-36-123-1,1 35 1,0-105-16,-18-19 16,17 1 31,-17-53 15</inkml:trace>
  <inkml:trace contextRef="#ctx0" brushRef="#br0" timeOffset="108387.32">18962 12912 0,'17'-18'15,"72"177"32,-89-142-31,17-17 0,-17 18-1,18 0 79,0-18-78,17-36-1,0 36 1,-17 0 31,-1 0 15,-17 36-46,0 70-1,0-54 1,0-16 0,0-19-1,-17 1 1,-1-18 0,-17 0-1,17 0 1,1 0-1,-1 0 110</inkml:trace>
  <inkml:trace contextRef="#ctx0" brushRef="#br0" timeOffset="108935.37">19050 12859 0,'18'0'16,"-1"0"15,124-53-15,71 18-1,-18-18 1,-53 17-1</inkml:trace>
  <inkml:trace contextRef="#ctx0" brushRef="#br0" timeOffset="137299.06">17674 0 0,'-17'0'110,"-1"0"-63,0 0-32,-35 0 1,-17 18 0,17-18-1,-18 17 1,-52 36-1,70-35 1,18-1 0,17 1-1,0 0 17,1-1-17,-1 1 1,-17 17-1,17 18 1,-35 18 15,-17 17-15,34-35 0,36 0-1,-35 0 1,35-36-16,-18 19 15,18-19-15,0 1 32,0 0-17,0-1 1,0 18 0,0 1-1,0-1 1,0 0-1,0 18 17,18-18-17,0 36 1,-1-36-16,-17-17 16,0 17-16,18-17 15,0 35 1,-1-53-16,-17 17 15,36 36 1,-19 0 0,19 0-1,16 35 1,-16-35 0,-1 0-1,18 0 1,-53-35-1,18-1 17,-1 1-32,1 0 31,-1-18-15,19 17-1,34-17 1,1 0-1,-1 0 1,-17 0 0,-35 0-1,35 0 1,-18-17 0,-17-1-16,-18 0 15,35 1 1,0-1-16,1 0 15,34 1-15,1-36 32,-18 18-32,-36 17 15,71-53 1,-52 36 0,52-18-1,-35 0 1,-18 18-1,-35 0 1,0 0 0,0-1-16,0-17 31,0 0-15,0 36-16,0-1 15,0-17 1,0 0-16,0 17 15,-17-35 17,-19-35-17,19 70 1,-1-52 0,-17 17-1,17 17 1,0-16-1,1 16-15,-1 36 16,-17-53 0,35 18-16,0 17 15,-35-35 1,17 53-16,0-35 16,1 0-1,-1 0 1,-17-1-1,35 19 17,-36-19-17,19 19 1,-1-18 0,1 35-1,-1-18 16,0 0 16,1 18-31,-1 0 46,0 0-15</inkml:trace>
  <inkml:trace contextRef="#ctx0" brushRef="#br0" timeOffset="139683.29">8431 13053 0,'0'0'0,"-17"0"31,-1-18-15,-17 0-1,-36 1 1,54 17-1,-19 0 1,1 35 0,-35 36-1,-1-1 1,-35 89 0,53-53-1,18-18 1,35-70-1,0-1-15,-18 1 32,18 0-17,0 34 1,0 1 0,18 53-1,17-18 1,0 1-1,18-19 1,-17 18 0,52 36-1,-53-54 1,0 19-16,1-54 16,17 53-1,-53-70-15,17 17 16,36 53-1,-18-53 17,-17 1-17,17-1 1,-35-17 0,36-18-1,-19 17 1,1-17-16,0 0 31,17 0-15,-18 0-16,36 0 15,106-35 1,-71-36 0,1-34-1,-72 16 1,-17-16-1,0-19 1,0 18 15,0 18-15,-17 0 0,17 70-16,-18-52 15,-35-1 1,18-17-16,35 53 15,-71-89 1,36 71 0,0-17-1,-1 17 1,19 0 0,-36-18-1,17 36 1,19 0-1,-1-18 17,1 53-32,17-35 15,-36-1 1,36 19-16,-17-1 16,-19-53-1,19 36 1,-1 0 15,0 35 157</inkml:trace>
  <inkml:trace contextRef="#ctx0" brushRef="#br0" timeOffset="-69457.56">24659 1958 0,'18'18'172,"17"176"-141,0-36 0,-35-140-15,0 0-16,0-1 15,0 19-15,0-19 16,0 54 0,0-18-16,0-18 15,0 53 1,0-17 0,0-18-1,0-36 1,0 36-1,0 18 1,0 17 0,0 0-1,0-17 1,-17-36 0,17-17-1,-53 52 1,35-52-16,1-1 31,-1-17 0,0 0-15,-17 0 0,17 0-1,-52 0 1,17-17-1,18-1 1,-18 0 0,17-17-16,1 18 31,-18-1-15,36 0 15,34 1 94,1 17-110</inkml:trace>
  <inkml:trace contextRef="#ctx0" brushRef="#br0" timeOffset="-68207.59">24553 1499 0,'18'0'94,"35"36"-63,-53-1-31,18 35 16,-18-52 31,17 17-32,-17-52 79,0-1-78,0 0-1,0 1 1,0-1 0,-17 0-1,-1 1 1,0-1 0,1 1 15,-1-19 31,18 89 141,18-53-187,-1 18 109</inkml:trace>
  <inkml:trace contextRef="#ctx0" brushRef="#br0" timeOffset="-66207.47">7497 16775 0,'0'-18'47,"17"18"-31,1 0-16,-1 0 15,1 18-15,0-1 16,17 36-16,-17-18 16,17 107-1,-17-72 1,-1-17-16,36 123 16,-35-70 15,17-35-16,0-54 1,-17 19 0,0-19 31,-1 1-16,1-18 0,17 0-15,0 0-1,1 0 1,-1 0 0,0-18 15,-17 1-16,0-1 1,-1 0 62,-70-70-31,-17 0-31</inkml:trace>
  <inkml:trace contextRef="#ctx0" brushRef="#br0" timeOffset="-63758.46">7197 16228 0,'17'0'47,"19"0"-31,-19 0-1,18 17 1,1 19-1,-19-19 1,1 1-16,0 0 31,-1-18-15,19 0 15,-19 0 0,-17-18-15,0 0 0,0 1 31,0-1-1,-17 18-14,-19-18-1,19 18 31,-1 0-30,0 0 15,1 0 31,17 18 15,0-53 111,-36-53-173,19 88-31,-1-18 15,1 0 1,-19 1 62,19 17 0,-19 0-31,19 17-16,17 19 1,0-1-17,0 18 1,17-36 0,1 1 15,0-18-16,-1 0 17,19 0-17,-19 0 1,1 0 0,-1 0 15,-17-18 109,-17 1-108,-1 17 46,1 0-16,-19 0-30,1 0-1,17 0 0</inkml:trace>
  <inkml:trace contextRef="#ctx0" brushRef="#br0" timeOffset="-33941.39">12347 5768 0,'18'0'172,"-1"18"-141,19-18 0,-19 17-15,1 1 0,17-1 15,-17-17 0,-18 18-15,0 0 15,0 17-15,0-17-1,0-1 1,-35-17 31,17 0-32,0 0 1,1 0 0,-1 0-1,0 0 16,-17 0-15,18 0 0,-1 0 15,0 0-15,1 0-1,-19 0 1,54 36 140,0-1-140,-1 18-1,1 0 1,0-36 0,-1 19-1,-17-19 16,0 1 16,18 0-15,-18-1 14,0 1 79,-18-18-93,1-18-17,17 1 1,0-19 0,35 19-1,-18-1 16,1 0-15,35 1 0,-35 17 15,-1 0-15,1 0-16,0 0 15,-1 0 1,1 0-1,0 0 1,-1 0 0,1 0 77,-18-18-77,0-17-16,0 17 16,0-17-16,17 17 140</inkml:trace>
  <inkml:trace contextRef="#ctx0" brushRef="#br0" timeOffset="23556.87">26476 5309 0,'0'53'109,"0"88"-93,0 0 0,0-52-1,0-1 1,0-35 15,0-18-15,0 0-1,0-17-15,0 0 16,18-1-16,-18 18 16,17-17-16,1-18 15,0 18 1,-1-1 15,18-17 0,36 0-15,-18 0 0,-35 0-1,17-17 1,18-1 15,-18 0-31,0 1 16,-17 17 77,-18-18-61,-18-17-32</inkml:trace>
  <inkml:trace contextRef="#ctx0" brushRef="#br0" timeOffset="24040.64">26123 5009 0,'18'-17'31,"-1"17"-15,1 0 15,0 0 63</inkml:trace>
  <inkml:trace contextRef="#ctx0" brushRef="#br0" timeOffset="25409.39">26970 5609 0,'0'0'0,"17"-17"47,-17-1-16,36 18-15,17-18-1,-18 18-15,0 0 16,-17 0-16,17 0 16,-17 0-16,-1 0 15,36 0 1,-35 0-1</inkml:trace>
  <inkml:trace contextRef="#ctx0" brushRef="#br0" timeOffset="25970.89">26935 5415 0,'35'0'63,"106"0"-48,0 0 1,-53 0 0,-70 0-16,35 0 15,-36 0-15,1 0 16,0-18 0,-1 18-16,1 0 31,0 0 78</inkml:trace>
  <inkml:trace contextRef="#ctx0" brushRef="#br0" timeOffset="26531.9">27764 5292 0,'70'-18'63,"107"0"-48,-125 1 1,-34 17 15,0 0-31,-1 0 16,1 0-16,17 0 15,-17 0 1</inkml:trace>
  <inkml:trace contextRef="#ctx0" brushRef="#br0" timeOffset="27073.77">27534 5680 0,'71'-18'32,"52"0"-17,-52 1 1,17-1 15,36-17-15,-72 17-1,54 1 1,-106-1 0,18 0 77,-36 1-77</inkml:trace>
  <inkml:trace contextRef="#ctx0" brushRef="#br0" timeOffset="28011.6">28557 4992 0,'71'176'110,"-71"-88"-95,18-35 1,-1 0-16,1 88 31,-18-105-31,0 17 16,17 105-1,-17-70 1,0-35 0,0 0-1,0 35 1,0-35-1,0 18 1,-17-53 0,-18-1-1,35 1 48,-18 0-32,-17-18 32,17 0-48,-53-18 1,36-17-1,18-18-15</inkml:trace>
  <inkml:trace contextRef="#ctx0" brushRef="#br0" timeOffset="28873.56">28628 4551 0,'18'-18'187,"34"18"-156,-52-17 32,0-36-32,-35 35-15,18 18-1,-36 0 1,53 18 140</inkml:trace>
  <inkml:trace contextRef="#ctx0" brushRef="#br0" timeOffset="43540.42">23971 8043 0,'0'36'171,"0"34"-155,0-35 0,0 124-1,0-53 1,0 35 0,-35-17-1,17 17 1,1-35-1,17-54 17,0-34-32,0 0 15</inkml:trace>
  <inkml:trace contextRef="#ctx0" brushRef="#br0" timeOffset="45034.57">23918 8079 0,'18'-18'31,"17"18"1,-17 18-17,52 70 1,-34-35 0,17 0-1,-36 17 1,1-35 15,0 36-15,34 35-1,1 35 1,-35-70 0,0-19-16,-18-34 15,17 0 1,-17-1-1,18 19 17,-18-19 93,0 19-94,18-36-15,-18-53 124,0 0-124,0-159-1,0 106 17,0 36-32,0 17 15,0-141 1,0 141 0,0-18-1,0-17 1,0 17-1,0 1 1,0 17 0,0 0-1,0 18 1,17 0-16,-17 17 31,0 0-15</inkml:trace>
  <inkml:trace contextRef="#ctx0" brushRef="#br0" timeOffset="50492.63">25735 7832 0,'0'88'31,"18"-35"-15,-18 35-16,17-17 16,1 17-16,0-35 15,-1-18-15,19 35 16,-1 1-1,-17-36-15,-18-17 16,35 35 0,-18-36-1,1 1 17,0-18-17,17 0 1,-17 0 109</inkml:trace>
  <inkml:trace contextRef="#ctx0" brushRef="#br0" timeOffset="50895.64">25329 7479 0,'0'0'0,"0"-18"15,18 18 48</inkml:trace>
  <inkml:trace contextRef="#ctx0" brushRef="#br0" timeOffset="52040.63">27428 7602 0,'18'-17'32,"17"17"-17,-17 70 1,17 1-16,-17 52 16,17 18-1,-17-88 1,-1 0-16,54 88 31,-53-105-15</inkml:trace>
  <inkml:trace contextRef="#ctx0" brushRef="#br0" timeOffset="52612.61">28310 7779 0,'53'-18'78,"-17"18"-62,-19 0 0,19 0-16,-19-18 15,54 1 1,-1-18-1,-34 17 1,-19 0 0</inkml:trace>
  <inkml:trace contextRef="#ctx0" brushRef="#br0" timeOffset="53084.16">28222 7955 0,'88'0'31,"-17"0"-15,-36 0-1,36 0-15,176 0 32,-141 0-17,-36 0 1,-52-18 0</inkml:trace>
  <inkml:trace contextRef="#ctx0" brushRef="#br0" timeOffset="55672.53">24007 9790 0,'88'0'32,"-53"0"-1,0 0-15,18 17-1,-35 1 1,35-1-16,-53 1 15,141 17 1,-88-17-16,35-18 16,53 35-1,-123-35 48,-1 18-32,1 17-31,-18 1 31,0-1-15,0-18-16,-35 19 31,-36-36-15,54 17-1,-19-17 1,19 0 0,-19 0-1,19 0 17,-1 0-17,0 0 1,-17 0-1,0 0 1,0 0 0,-54-17-16</inkml:trace>
  <inkml:trace contextRef="#ctx0" brushRef="#br0" timeOffset="56108.8">24165 9507 0,'0'0'0,"18"0"15,17 0 1,89-53 0,34 36-1,-34-1 1,-54 1-1,-34-1 1</inkml:trace>
  <inkml:trace contextRef="#ctx0" brushRef="#br0" timeOffset="57656.24">26335 9243 0,'0'0'15,"0"106"1,0-18-16,17 0 15,19 0 1,-36-53 0,0-17-1,0 0 1,17-1 0,1-17 15,0 18-16,17 17 1</inkml:trace>
  <inkml:trace contextRef="#ctx0" brushRef="#br0" timeOffset="58517.57">27358 9155 0,'106'194'78,"70"247"-47,-105-283 0,-71-140 47</inkml:trace>
  <inkml:trace contextRef="#ctx0" brushRef="#br0" timeOffset="59244.71">29228 9366 0,'0'-17'47,"247"-89"-31,-18 70-1,-159 1 17,-52 35-17,0 18 48</inkml:trace>
  <inkml:trace contextRef="#ctx0" brushRef="#br0" timeOffset="59573.21">29016 9631 0,'0'0'0,"35"0"16,36 0 15,-18 0-31,35 0 16,71-53-16,-54 18 16,125-36-1,-160 71-15,-34 0 16,-1-18-1,-17 18 48</inkml:trace>
  <inkml:trace contextRef="#ctx0" brushRef="#br0" timeOffset="60222.92">30074 8625 0,'18'106'79,"35"-35"-48,0 17 0,-36-53-15,1 18-1,-18-35 1,0-1 0,18 36-1,-18 18 1,17-36-1,-17 0 1,0-17 0,0 0-16,0-1 62,-35-17-31,0 0 1,17 0-1,0 0-15,-34 0-1</inkml:trace>
  <inkml:trace contextRef="#ctx0" brushRef="#br0" timeOffset="60555.14">30039 8608 0,'35'-36'31,"1"19"-31,-107 70 0,247-177 31,-105 71-31,-18 18 0,35-35 32,0 17-17,-52 35-15,-19 36 63</inkml:trace>
  <inkml:trace contextRef="#ctx0" brushRef="#br0" timeOffset="61222.53">30286 9437 0,'0'0'15,"18"-35"1,-18 17-1,35-53-15,88-35 32,-34 36-17,-1 35 1,-35 17 0,17 0-1,-17 18 1,-18 0-1,-17 0 1,0 89 0,-18-19-16,0 36 15,0 0-15,0 0 16,-18 35 0,0-88-16,18-18 15,-53 53 1,36-70-1,17-1 17,-18 1-17,1-18 1,-89 0 0,-71-53-1</inkml:trace>
  <inkml:trace contextRef="#ctx0" brushRef="#br0" timeOffset="66323.02">24571 10936 0,'53'88'94,"-35"-35"-79,-18-35 17,17-1 14,36-17 1,0 0-31,141-52 0,-71 34-1,-52 0 1,17 18-1,-70 0 1,0 0-16,-1 0 16,1 18-1,-1 70 1,1-53-16,-18 18 16,18 88-1,-18-88-15,0 18 16,0-1 15,-18-17-15,0-35-1,-52-18 1,-18 18 0,17-18-1,36 0 1,17 0-16,1 0 31,-19 0-15,1-53-1,35-88 1</inkml:trace>
  <inkml:trace contextRef="#ctx0" brushRef="#br0" timeOffset="66789.52">24818 10830 0,'0'0'0,"18"0"16,-1 0 0,1 0-1,88 0 1,88-35-1,-141 35 1,17-18 0,-17 18-16,-18 0 15,1 0 1,-36-17 15,17 17 0,19 0-15,-1 0-16</inkml:trace>
  <inkml:trace contextRef="#ctx0" brushRef="#br0" timeOffset="70101.22">29404 11112 0,'53'-35'63,"35"18"-48,53-54 1,-70 53-1,-54 18 1</inkml:trace>
  <inkml:trace contextRef="#ctx0" brushRef="#br0" timeOffset="70439.28">29316 11324 0,'0'18'31,"17"-18"-31,1 0 16,0 0-1,70 0 17,106 0-17,-88 0 1,-53-35-1,-36 35 17</inkml:trace>
  <inkml:trace contextRef="#ctx0" brushRef="#br0" timeOffset="82556.58">31080 10442 0,'35'53'94,"0"71"-78,-17-36-1,-18 18-15,18 35 32,-18-88-32,0-18 15,0 18 1,0-36 15,70 1 79,89-18-95,-142 0-15,1 0 16,35 0-1,-53-53 48,0 18-47,0-36-1,0-17 1,0 35-1,-18 0 1,18 89 93,106 246-77,-70-159-17,-1-34 1,-18-54-16,1-18 16</inkml:trace>
  <inkml:trace contextRef="#ctx0" brushRef="#br0" timeOffset="103988.53">24994 8520 0,'18'-18'47,"0"18"15,-1 0-30,18 0-1,1 0-15,-19 0-16,1 0 15,17-18 1,-17 18-16,0 0 47,-1 0-32,54 0 17,-18-17-17,-36 17 32</inkml:trace>
  <inkml:trace contextRef="#ctx0" brushRef="#br0" timeOffset="105315.58">25418 7444 0,'-18'17'32,"18"36"15,0 18-16,53-18 0,0 17 0,-36-52-31,-17-1 16,18 1 0,0-18-16,-1 0 15,1 0 1,0 0-16,-1 0 31,1-35-15,0 0-1,-18-1 1,17 1 0,-17 17-1,0 1 1,-17-1 31,17 0-32,-18 1 17,0 17-1,1 0 47,-19 0-47,19 0-31,-1 0 16,-17 35-1,0-17 32,35-1-31</inkml:trace>
  <inkml:trace contextRef="#ctx0" brushRef="#br0" timeOffset="106126.57">26300 8149 0,'17'0'32,"54"0"-17,-36 0 1,36 0-1,-36 0-15,18 0 16,-18 0 0,-17 0-1,-1 0 1,1 0 0,53 0-1,-54 0 1,1 0 46</inkml:trace>
  <inkml:trace contextRef="#ctx0" brushRef="#br0" timeOffset="106782.59">26564 7867 0,'0'35'47,"35"53"-32,1-35 1,-19 18 0,19 52-1,-19-34 1,1-37-1,0-34 32</inkml:trace>
  <inkml:trace contextRef="#ctx0" brushRef="#br0" timeOffset="109158.73">25365 9790 0,'0'-18'31,"17"18"-15,36 0-1,71-18 1,-36 1-1,-53 17 1,-17 0 31,17 0 0,-17-18-32</inkml:trace>
  <inkml:trace contextRef="#ctx0" brushRef="#br0" timeOffset="110838.43">26423 9437 0,'18'0'109,"17"0"-78,-35 17 110,35 213-110,-17-89-15,0-35-1,-18-71 17,17-17-17,-17-1 110</inkml:trace>
  <inkml:trace contextRef="#ctx0" brushRef="#br0" timeOffset="111378.53">26776 9454 0,'53'106'78,"-18"18"-62,0-1 0,-17-52-1,-18-54 1,18 1-1</inkml:trace>
  <inkml:trace contextRef="#ctx0" brushRef="#br0" timeOffset="111910.8">26758 9790 0,'-17'-18'32,"122"0"-1,-52 1-15,-35 17-16,17-18 15,18 0 1,-35 18-16,17-17 15,53-1 1,-70 0 47</inkml:trace>
  <inkml:trace contextRef="#ctx0" brushRef="#br0" timeOffset="113886.54">26176 11024 0,'0'18'16,"35"-18"0,-17 0-1,0 0 16,17 0 1,18 0-17,-18 0 1,0 0-16,-17 0 16,0 0-16,-1 0 15,19 0 1,-19 0-16,1-18 15,0 18 1,-1 0 0,71-35 77</inkml:trace>
  <inkml:trace contextRef="#ctx0" brushRef="#br0" timeOffset="115022.58">26829 10672 0,'35'0'31,"36"0"0,-36 0-15,-18 35 0,1-18-1,-18 54 1,0-36-1,0 1 1,0-19 0,0 1 15,-35-1-15,17-17-1,-17 0 1,17 0-1,1 0 17,-1 53 124,106 230-125,-53-195 0,-17-71 1,-36-17 61,107-17-30,17 17-32,-71 0-15,18-35-1,-36-18 1,-17 17 0,0 1-16,18 0 15,-18-1-15,0 19 16,0-1 0,0 1-16,0-36 62</inkml:trace>
  <inkml:trace contextRef="#ctx0" brushRef="#br0" timeOffset="115518.62">27393 10548 0,'18'71'63,"-1"52"-48,-17-70-15,18 35 16,0 71-1,-1-106 1,-17-36 15,0 1 16,-17 0 0</inkml:trace>
  <inkml:trace contextRef="#ctx0" brushRef="#br0" timeOffset="115937.76">27234 10989 0,'0'-18'47,"0"1"-32,53-36 1,18 18 0,35 17-1,-36 0 1,-52 1 0,35-1-1,-36 18 16,19-35 16</inkml:trace>
  <inkml:trace contextRef="#ctx0" brushRef="#br0" timeOffset="116342.61">27675 10407 0,'18'53'93,"17"88"-77,36-35 0,-36 17-1,-17-87 1,-1-19-1,1-17 17</inkml:trace>
  <inkml:trace contextRef="#ctx0" brushRef="#br0" timeOffset="128571.31">25206 12859 0,'53'53'78,"-53"-18"-62,0 18-16,0-36 15,0 19 1,18-36-1,17 17 79,194-17-63,-211 0-31,17 0 32,-17 0 15,17 0-32,0 36 16,-35-1-15,0 36 0,0-19-1,0-34-15,0 0 16,0-1 0,-17 1-1,-19 0 48,19-18-32,-1 0-15,-17 17 46,-71-17-46,53 0-16,-18 0 15,19 0 1</inkml:trace>
  <inkml:trace contextRef="#ctx0" brushRef="#br0" timeOffset="129141.98">25277 12647 0,'17'-18'46,"1"18"-30,-1 0 15,72 0-15,-36 0-16,-1 0 16,37 0-1,-19 0-15,-17 0 16,53-17-1,-71-1 1,-17 18 15</inkml:trace>
  <inkml:trace contextRef="#ctx0" brushRef="#br0" timeOffset="129664.01">25876 12771 0,'53'0'79,"35"0"-64,18 0 1,71-71-1,-160 71-15,1 0 47</inkml:trace>
  <inkml:trace contextRef="#ctx0" brushRef="#br0" timeOffset="130854.56">26970 12294 0,'-18'0'31,"1"-17"-31,52-19 16,53 1 15,-70 35-31,17 0 16,-17 0 0,17 0-1,0 35 1,-17 36-1,-18-36 1,0 36 0,0-54-1,0 1 1,0 0 46,-18-18 1,1 17-16,34-17-32,18 36-15,1-19 32,-19 1-17,1 0-15,-18-1 16,0 18 0,0 54 15,0-36-16,-35 17 1,17-52 15,-35 17-15,18-35 0,17 0-16,-17 0 15,17 0 16,1 0 16,-19 0-31,19-18 0,52-35-1</inkml:trace>
  <inkml:trace contextRef="#ctx0" brushRef="#br0" timeOffset="131404.64">27764 12171 0,'17'-18'16,"19"36"15,34 105-15,-52 1-1,-1-54 1,-17 1-1,18-53 1,-18-1 0,0 1 31,0-1-32,0 1-15,0 0 31</inkml:trace>
  <inkml:trace contextRef="#ctx0" brushRef="#br0" timeOffset="131854.56">27658 12488 0,'0'-17'32,"88"-1"-1,-17 0-15,-1 18-1,-35-17-15,-17 17 94,0 0-78,52-18-1</inkml:trace>
  <inkml:trace contextRef="#ctx0" brushRef="#br0" timeOffset="132487.87">28257 11906 0,'18'-17'15,"17"34"17,18 213-17,-35-54 1,35 36 0,-53-177-16,18 18 15,-1-18 1,-17-17-1,18-1 64,105 54-64,1-18-15</inkml:trace>
  <inkml:trace contextRef="#ctx0" brushRef="#br0" timeOffset="132978.68">29210 12629 0,'18'0'94,"123"0"-79,53 0 1,0-35 0,-159 35-1,-17-17 1</inkml:trace>
  <inkml:trace contextRef="#ctx0" brushRef="#br0" timeOffset="133455.16">29457 12823 0,'18'18'79,"52"-18"-33,-17 0-30,18 0 0,-18 0-1,-36 0-15,1 0 47,-1 0-31</inkml:trace>
  <inkml:trace contextRef="#ctx0" brushRef="#br0" timeOffset="135191.61">30480 12294 0,'88'-53'63,"-53"89"-1,18 140-31,-53-105-31,0-36 16,-17 18 0,-19-18-1,19-17-15,-1-18 94,-17 0-63,70 0 0,18 17 1,-35 1-1,17 0-15,-17-1-16,17 36 15,-35 0 1,0-18-16,0 18 15,0-17 1,0 34 0,-35-35-1,-1-35 48,19 0-32,-19 0 0,19 0-15,-18 0-16</inkml:trace>
  <inkml:trace contextRef="#ctx0" brushRef="#br0" timeOffset="137937.77">26317 14376 0,'0'17'16,"0"72"-1,0-72-15,0 1 16,0-1 15,0 1 32,0 0-48,159-18 1,-124 0 0,-17 0-16,17 0 31,-17 0-15,-1 0-1,19 17 1,-19 72-1,1-1 1,-18-18 15,0-34-15,0-1 0,0-18-1,0 1-15,0 0 16,-35-1-16,-18-17 31,-18 18-15,36-18-16,17 0 15,-17 18 1,17-18 46,-17 0-46,17 0 0,-17-36-1</inkml:trace>
  <inkml:trace contextRef="#ctx0" brushRef="#br0" timeOffset="138383.27">26317 14376 0,'18'-18'32,"123"0"-1,0 1-16,-70-19 1,-54 36 0,1 0 15</inkml:trace>
  <inkml:trace contextRef="#ctx0" brushRef="#br0" timeOffset="138879.07">27023 14517 0,'0'17'31,"35"-17"16,36 0-31,70 0-16,0 0 15,0 0-15,-35 0 16,-18 0-16,-53 0 15,1 0 1</inkml:trace>
  <inkml:trace contextRef="#ctx0" brushRef="#br0" timeOffset="141637.34">28081 14093 0,'0'159'79,"0"-88"-64,0 17-15,0-17 16,0 105-1,0-158 1,0-1 31,53-17 94,-18-17-126,-17-1 1,0-35-1,-1 0 1,-17 35 0,0-17-1,0 0 1,0 0-16,0 17 16,-17 18-1,17 176 95,0-35-95,17 1 1,18-19-1,-35-88 1,0-17 0,0-36 62,18-193-63</inkml:trace>
  <inkml:trace contextRef="#ctx0" brushRef="#br0" timeOffset="142079.37">28963 14164 0,'35'123'62,"71"213"-30,-106-301-17,18 18 1,-1-36-16,-17 1 31</inkml:trace>
  <inkml:trace contextRef="#ctx0" brushRef="#br0" timeOffset="142487.57">28981 14640 0,'17'0'32,"19"-17"-1,69-19-15,-52 19-16,18-1 15,-53 18-15,-1-18 16,1 18-1,-1 0-15,1 0 16,53-17 15,-54-1 32</inkml:trace>
  <inkml:trace contextRef="#ctx0" brushRef="#br0" timeOffset="142895.54">29580 14041 0,'18'-18'62,"53"141"-46,-54 18-16,19 18 15,-19 71 1,1-160-16,17 54 16,-17-19-1,-18-69-15,17-19 16,-17-87 62</inkml:trace>
  <inkml:trace contextRef="#ctx0" brushRef="#br0" timeOffset="143350.64">30462 14534 0,'18'0'62,"53"0"-31,-19 0-31,1 0 16,124-52 0,-124 52-1,-18-18 1</inkml:trace>
  <inkml:trace contextRef="#ctx0" brushRef="#br0" timeOffset="143719.44">30498 14746 0,'0'0'0,"17"0"31,1 0 0,52 0-15,72 0 0,34 0-16,-70 0 15,17 0 1</inkml:trace>
  <inkml:trace contextRef="#ctx0" brushRef="#br0" timeOffset="145820.93">31591 14023 0,'0'-18'31,"0"1"-15,36-19-16,-19 36 31,71 71 0,-17-1-15,-71-34-1,0-19 1,0 19-16,0-19 16,0 19-16,0-19 15,0 18-15,-18-35 16,-105 53-1,105-53-15,-35 0 32,36 0 30,-1 124 32,18 35-78,0-124-16,18-17 15,-18-1 48,88-17-32,35-17-15,89-19-1,-124 19-15,-70 17 16,17-18-16,-17 18 31,-18-18-15,0 1-16,-18-71 31</inkml:trace>
  <inkml:trace contextRef="#ctx0" brushRef="#br0" timeOffset="146770.9">26688 16439 0,'0'71'62,"0"-53"-31,35-1 1,159-17-17,-18 0 1,-35 0-1,-123 0 1,0 0 0,-1 18-1,1 0 1,-18-1-16,0 18 16,0 71-1,0-53 1,-18 18-1,-35-54 1,-17 1 0,52-18 15,1 0-15,-19 0-1,-17 0 1,36 0-16,-71-35 15,52-53-15,-17-36 16</inkml:trace>
  <inkml:trace contextRef="#ctx0" brushRef="#br0" timeOffset="147104.54">26741 16228 0,'0'-18'63,"0"0"-63,35-17 15,71 18 1,35 17-16,-18-18 15,-35-17 1,-70 35 0,0-18-1,-1 18 17,19-35-17</inkml:trace>
  <inkml:trace contextRef="#ctx0" brushRef="#br0" timeOffset="147439.53">27446 16192 0,'35'0'32,"-70"0"-32,106 0 15,-54 0-15,19 0 16,122 0 0,-69 0-16,16-17 15,-16-1-15,-72 1 16,1 17-1</inkml:trace>
  <inkml:trace contextRef="#ctx0" brushRef="#br0" timeOffset="148087.53">28381 15875 0,'0'18'78,"18"17"-46,-1 18-1,19-36-16,-1 1-15,0 17 47,-17 36-31,17 17 0,-35-35-1,18-18 1,-18-17-1,0 17 1,0 1 15,0-19-31,0 1 47,-18-18-31,0 0-1,-17 0 17,-18 0-17,-88-124 1,88 1 0</inkml:trace>
  <inkml:trace contextRef="#ctx0" brushRef="#br0" timeOffset="148375.87">28240 15875 0,'17'-35'62,"142"-18"-46,18-18 0,-107 54-1,-52 17 1,-1 0 15,19 0-15,87 0-16</inkml:trace>
  <inkml:trace contextRef="#ctx0" brushRef="#br0" timeOffset="148823.62">29175 15769 0,'0'0'31,"17"18"0,-17-1-31,0 54 16,0 0-16,18 17 16,0 18-1,-18-1 1,0-87-1,17 0 1,-17-1-16,0 1 31,0 17-15</inkml:trace>
  <inkml:trace contextRef="#ctx0" brushRef="#br0" timeOffset="149187.51">29051 16140 0,'0'-36'32,"53"1"-17,71 17 1,87-52 0,-105 52-1,-53 18 1,88 0-1,18 0 1,-141 0 0,-1-17-1</inkml:trace>
  <inkml:trace contextRef="#ctx0" brushRef="#br0" timeOffset="149554.54">29827 15610 0,'18'-17'31,"88"440"31,-89-229-30,-17-176-17,18-1 16</inkml:trace>
  <inkml:trace contextRef="#ctx0" brushRef="#br0" timeOffset="149854.57">30409 15928 0,'36'-18'63,"17"1"-48,0 17-15,17-18 16,-35-17 0,-17 35-16,0 0 31,-1 0-15,1 0-1</inkml:trace>
  <inkml:trace contextRef="#ctx0" brushRef="#br0" timeOffset="150187.49">30251 16104 0,'17'0'31,"1"0"-16,0 0 17,35 0-17,229 0 1,0 0 0,53 0-1,-88 53 1,-141-53-1</inkml:trace>
  <inkml:trace contextRef="#ctx0" brushRef="#br0" timeOffset="150954.57">31803 15452 0,'70'53'94,"89"546"-79,-141-493 1,17 35 0,-17-123-1,-18-71 63</inkml:trace>
  <inkml:trace contextRef="#ctx0" brushRef="#br0" timeOffset="162623.07">26123 3316 0</inkml:trace>
  <inkml:trace contextRef="#ctx0" brushRef="#br0" timeOffset="167003.9">26141 3298 0,'-35'-17'235,"35"70"-204,0-36-15,0 1-1,0 0 1,0-1-1,0 36 1,0-35 0,0 17-1,0 0 1,0-17-16,0 17 16,0 1-1,17 17 1,-17-36-16,18 18 15,17-17 1,-17 17 31,35-17-31,-18 0-1,-17-18 95,17-36 15,-18 1-110,1 35-15,0-35 16</inkml:trace>
  <inkml:trace contextRef="#ctx0" brushRef="#br0" timeOffset="167427.14">26194 2734 0</inkml:trace>
  <inkml:trace contextRef="#ctx0" brushRef="#br0" timeOffset="168025.57">26494 3492 0,'0'-17'31,"35"-1"0,35 1-15,-52 17-16,17 0 31,-17 0 32,0 0-32</inkml:trace>
  <inkml:trace contextRef="#ctx0" brushRef="#br0" timeOffset="168824.19">26476 3669 0,'0'0'0,"18"0"16,-1-18 15,1 18 31,35 0-30,-18 0-1,-17 0 0,-1 0 0,19 0 1,-19 0-1</inkml:trace>
  <inkml:trace contextRef="#ctx0" brushRef="#br0" timeOffset="170004.04">26070 3422 0,'18'0'47,"0"0"-31,-1 0 15,1 70-15,-1 72-1,1-1 1,-18-71-16,18-17 16,-18 18-16,0-18 15,17 52 1,-17-34-16,0-18 15,0 35 1,0-17 0,0-1 15,0 1-15,-17-1-1,-19 1 1,-34 17-1,-1-17 1,1-54 0,35-17-16,-1 18 15,1-18 1,17 0 15,1-18 110,17-35-141</inkml:trace>
  <inkml:trace contextRef="#ctx0" brushRef="#br0" timeOffset="171840.27">27675 3193 0,'-17'53'94,"-19"282"-63,1-141 1,35-141-17,0-18 1,0 18-1,0-36-15,0 1 16,0 0 15,18-195 141,-1 89-156,1 35-16,-18 0 15,18-17 1,-18 52-16,0 0 16,0 1 46,0-18-46,17-1 15,1 19 32,0 17 124,35 17-156,-18 19-31,35 52 16,1 35 0,-18-52-1,-18-36 1,-17 0 31,-1-17-16,72-89 63,52-422-63,-106 228-15,0-17-1,-17 158 1,0 89-1</inkml:trace>
  <inkml:trace contextRef="#ctx0" brushRef="#br0" timeOffset="172376.57">28698 3122 0,'300'0'94,"0"-35"-63,-265 35 0,-17 0 0</inkml:trace>
  <inkml:trace contextRef="#ctx0" brushRef="#br0" timeOffset="173020.31">29880 2928 0,'-17'0'62,"-19"0"-46,19 106-1,17 0 1,0-18-16,0-18 16,0 1-16,0 0 15,0 17 1,0-53-16,17 0 16,19 36-1,-19-36 1,54-35 15,17 0-15,0-35 15,-53-18-15,-17 18-16,0-1 15,-1 1-15,-17 0 16,0 0-1,0-36-15</inkml:trace>
  <inkml:trace contextRef="#ctx0" brushRef="#br0" timeOffset="173319.99">29704 2734 0</inkml:trace>
  <inkml:trace contextRef="#ctx0" brushRef="#br0" timeOffset="173975.62">30939 2540 0,'0'18'47,"0"105"-32,0-70-15,0 0 16,0 88 0,35-70-16,-17 34 15,-1-34 1,-17-53-1,18 35 1,-18-36 0,0 1 15,17 17-15,1-35-1,0 0-15</inkml:trace>
  <inkml:trace contextRef="#ctx0" brushRef="#br0" timeOffset="174448.37">30797 3069 0,'0'-17'93,"265"-19"-61,-89-17-1,-105 53 47</inkml:trace>
  <inkml:trace contextRef="#ctx0" brushRef="#br0" timeOffset="174820.26">31627 2487 0,'17'159'93,"54"335"-61,-71-371-17,35-35 1,-17-35-1,-1-35 1,-17-53 31</inkml:trace>
  <inkml:trace contextRef="#ctx0" brushRef="#br0" timeOffset="177456.58">31873 1640 0,'-17'0'63,"-18"-17"-48,-159 17 17,17 0-32,-70 0 15,-405 0 1,263 0-16,107 0 15,-459 0 1,424 0 0,88 0-1,17 0 1,-35 0 0,-18 17-1,-140 36 1,193-35-1,-35 35-15,106-53 16,-53 35-16,0-17 16,123-1-1,1 1 1,-54 17 0,107-35-1,-36 18 1,-124-18-1,-211 18 1,53 35 0,176-18-1,124 0 110,35 36-109,-53 211 0,-17 194-1,-54-70 1,107-89-1,-36 18 1,35-88 0,18-123-16,0-18 15,0 70 1,0-52-16,0-19 16,0 248-1,0-53 1,18-53-1,17 18 1,-17-107 0,17-17-1,-17-52 17,-1-36-17,-17-36 16,0 1 16,0-1-31,18-17 0,-18 18-1,17 0 1,-17-1 15,36 19-15,-19-19-1,72 19 1,-37-36-16,125 0 16,35 0-16,-1 0 15,71 0 1,-158-36-16,-71 36 15,370-17 1,-35-19 0,282 19-1,195 17 1,-460-53 0,-387 35 15,35 18 0,212 0-15,52 0-1,1 0-15,440-88 32,-529 53-17,-140 17 1,-36 0-1,17-17 1,71-18 0,-35 36-1,17 17 1,-70 0 0,0-18-16,-17 0 31,17 18-16,-1-17-15,-16 17 16,52-53 15,-53 35-31,-17-52 32,-1-1-17,1-52 1,-18-1-1,0-35 1,0 53-16,0 18 16,0 18-16,0-18 15,0-71 1,0 53-16,0 35 16,0-87-1,0 69-15,0-87 16,0 17-1,0-35 1,0 106 0,0-18 15,0-17-15,35 17-1,-35 0 1,18 53-16,-18 36 15,0-1-15,0 0 16,18-35 0,-18 18-16,0 0 15,17-89 1,-17-17 0,0 18-1,0-1 1,0-17-1,18 18 1,-18-1 0,0 54-1,0 17 1,0-35-16,0 35 16,0 0-16,0-35 15,0-36 1,0 54-16,0 17 15,-18-71 1,18 71 0,-17 36-1,17-1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44:58.5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5362 12171 0,'18'0'266,"35"0"-235,-18 0 0,18 0 1,-35 0-17,-1 0 1,36 0-1,-35 17 1,-1-17-16,1 0 16,17 0-1,1 0 1,-19 0 0,1 0-1,0 0 1,17 18-1,-18-18 1,1 0 0,0 0-1,-1 0 1,19 0 0,-19 0-1,19 0 1,-1 0-1,-18 0 1,19 0 0,-1 0-1,-17 0 1,17 0 0,-17 0-1,-1 0 1,19 0 15,-19 0-15,18 0 62,-17 0-63,0 0-15,-1 0 16,1 0-16,17 0 31,1 0-15,-19 0 15,1 0-15,17 0-1,-17 0 1,-1 0 15,1 0-15,0 0 0,-1 0 15,1 0-16,0 0-15,-1 0 16,1 0 15,-1 0-15,1 0-16,0 0 31,-1 0 0,1 0 1,0 0-17,-1 0 32,1 0-16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46:53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8343 7126 0,'-17'0'219,"-1"194"-204,0-53 1,1-53-1,17-17-15,0-18 16,-18 0 0,18 0-1,0-36-15,0 36 16,0-35 15,0 35-31,0-36 0,0 19 16,0-19-1,0 54 1,0-53-16,0 17 16,0 18-1,0-18 1,0-17 0,0-1 15,0 1 31</inkml:trace>
  <inkml:trace contextRef="#ctx0" brushRef="#br0" timeOffset="2104.3">12224 6862 0,'53'0'109,"176"-53"-78,-194 53-31,71-18 16,18 18 0,-89 0-1,18 0-15,0 0 16,-18 0 15,0 0-15,-35 35-1,18-35-15,-1 18 16,-17 0-16,18-1 16,-18 36-1,0 18 1,0-1 0,-35 1-1,-18-36 1,18 0-16,-18 36 15,-18-18 1,71-36 0,-35-17-16,0 18 0,-36 35 15,36-35 1,-53 35 0,35-36 15,35-17-16,0 0-15,1 0 16,17 18 0,-36-18-16,266-35 93,17-18-77,-159 53 0,-35 0-16,35 0 15,0 0 1,-17 17 0,-36 1-16,-17-18 15,35 18 1,-18-1-1,-17-17 1,-1 35 0,1-35-1,-1 36 1,-17-19-16,18-17 16,-18 36-16,18 17 0,-18-36 15,0 18-15,0 54 16,-18 16-1,-17-16 1,0-36-16,-18 17 16,-53 54-1,-88-19 1,-53-34 15,123-36-31,36-35 16,-35 0-16,-1 0 15,-35 0 1,124 0-16,0-17 16,17-1-1</inkml:trace>
  <inkml:trace contextRef="#ctx0" brushRef="#br0" timeOffset="3541.17">16792 6579 0,'-17'177'125,"-1"52"-109,18-194-16,-18 53 15,18 1 1,-17 34 0,17-105-16,-18 17 15,0 53 1,1-35-16,-19 71 16,36-19-1,-17-16 1,-1 16-1,18-52 1,-17 18 0,17-53-1,0-1 1,0 1 31,229-106 0,-35-1-32,70-16 1,19-1 0,-142 71-16,-18 17 15,-52 18 1,-54 0-16,1 0 15,35 0 1,-18 0 0,1 0-1,-19 0-15,1 0 16,17 0 15</inkml:trace>
  <inkml:trace contextRef="#ctx0" brushRef="#br0" timeOffset="4505.96">17657 7391 0,'52'264'94,"-34"-176"-78,17 1-1,-17 16 1,17-52-16,-35-17 16,0 17-16,36 35 15,-36 18 1,0-53-16,0 52 16,0-52-1,0-35 1,0 0-16,0 17 15,0-18 1,0 36 15</inkml:trace>
  <inkml:trace contextRef="#ctx0" brushRef="#br0" timeOffset="6103.37">21061 6279 0,'0'71'63,"-71"282"-48,36-230 1,17-52 0,18-54-1,0 1 1,0 17-1,0-17-15,0 0 32,0-1 46,124-123 78,140-70-140,-158 88-16,88-36 15,0 1 1,-106 88-16,-35-1 16,89-17-1,-107 53 1,18 0-1,-18 0 1,-17 36 0,17-19-1,-17 1-15,17 17 0,0 53 16,18 71 15,-18-88-15,-35-36-1,0 18-15,0-35 0,0-1 16,0 89 0,0-53-16,0 18 15,-17 34-15,-54 54 16,-17 18 0,35-89-1,-35 18 1,35-54-1,18-16 1,-1-1 0,1-17-1,17-18 32</inkml:trace>
  <inkml:trace contextRef="#ctx0" brushRef="#br0" timeOffset="7366.28">21131 6262 0,'71'-18'156,"105"1"-140,-70-19 0,-35 19-1,-18 17-15,-36 0 16,1 0-16,17-18 16,-17 18-16,35 0 15,0-18 1,35-17-1,-35 17 1,-18 1-16,-17 17 16,35-18-16,17 0 15,1 1 1,-36 17-16,53 0 16,-53 0 15,-17 0-16,0 0 1</inkml:trace>
  <inkml:trace contextRef="#ctx0" brushRef="#br0" timeOffset="10272.65">25876 5715 0,'212'-18'156,"-124"18"-141,36 0-15,-89 0 16,0 0-16,53 0 16,-17 0-1,-36 18-15,0 0 16,-17-18-16,-18 17 16,18 1-16,17 0 15,0-1 1,-17 18-1,-18-17 1,0 0 0,0 35 46,0 35-31,0-53 1,0 18-17,-35-53-15,17 18 16,-53 17 0,-70 18-1,106-35-15,-36-18 16,19 0-1,34 0-15,-35 0 16,18 0-16,17 0 16,-17 0-16,-71 0 15,53 0 1,0 0 15,-53 0-15,71 0-16,-18 17 31,0 1-15,36-18-1,-1 17 1,0-17 0,1 18-1,-1 17 1,-17 36-1,35 105 1,0-158-16,0 123 16,0-88-1,0-18 1,0-17-16,0 17 31,0 0-15,0-17-1,0 0 17,0-1-17,0 19 48,0-19-32,0 1 47,0 0-62,0 17 15,0 0-15,0 0-1,0 18 1,0-35 15,0 0 0,0-1 1,17-17 93,1 0-94,88-106-15,-36 18-1,-34 53 1,-19 17-16,-17 1 15,18 17 1,17-18 15,18 0-15,0 18 15,-18 0-15,-17 0-16,17 0 47,36 18-32,-18-18 1,0 18 0,-36-18-16,1 17 15,0-17 1,-1 18-1,54-18 1,-54 0 0,19 0-1,-1 0 1,0 0 15,-17 0-31,0 0 0,17-35 31,18-1-15,-36-34-16,-17 35 0,0-1 16,18-17-1,-18 36 1,0-1 0,0 0-1,71-140 1,-71 140-1</inkml:trace>
  <inkml:trace contextRef="#ctx0" brushRef="#br0" timeOffset="24243.51">8220 10107 0,'17'35'156,"-17"71"-141,0 0 1,18 0 0,-18-53-1,18 53-15,-18-1 16,0-69 0,0-1-1,0 71-15,0-53 31,0 35-15,0-35 0,0 17-1,0-34-15,0-1 16,0-17-16,0 52 16,0-35-1,0-17-15,0 17 31,0 1-15,0-19 0</inkml:trace>
  <inkml:trace contextRef="#ctx0" brushRef="#br0" timeOffset="26926.43">12524 9737 0,'35'0'172,"18"-18"-156,17 0-1,1 18 1,-1 0-1,-17 0 1,-35 0-16,53 0 16,-19 0-16,37 18 15,-19 17 1,-34-35 0,-19 0 15,1 0-31,-1 18 31,-17 0-15,0-1-1,18 18 1,-18 1 0,0 17-1,0-36 1,0 36-1,-18-17 1,-17-19 0,18 1-16,-1-1 15,0 1 1,1 0 0,-1-1-16,18 1 15,-53 0 1,18-1-1,-1-17-15,19 18 16,-89 0 0,88-18-16,1 17 15,-1-17-15,-17 0 16,0 0 0,17 0-16,-17 0 31,-18 0-16,35 0 1,-17 18 0,17-18-1,-17 0 1,17 0 15,1 17-15,-1-17 31,18 18-32,-18 17 1,-17 89 0,35-54-1,0 19 1,0-36-1,0-18 1,0-18 0,0 19-1,18 17 17,-1 35-32,1-71 31,-18 1-16,0 0-15,0 17 0,0-17 32,18-1-17,-1-17 48,54-70-16,-18 34-16,-53 1-31,88-18 16,-70 36 15,-1 17-16,-17-18 1,18 0-16,35 18 16,0 0-1,-36 0-15,36 0 16,18 36 0,-36-1-1,18-35 1,-35 0-1,-18 18 1,17-18-16,1 0 31,0 0-15,-1 0 0,1 0-16,-1 0 31,1-18-31,0-17 15,88-71 1,-106 88 0,0-17-1</inkml:trace>
  <inkml:trace contextRef="#ctx0" brushRef="#br0" timeOffset="28835.65">17462 9366 0,'18'-17'109,"70"17"-93,1 0-16,-54-18 16,53 18-1,-53 0 1,-17 0-16,0 0 16,-1 0-16,1 0 0,17 0 31,-17 0-16,17 18-15,-35-1 0,35-17 16,18 36 0,0-1-1,-35 0 1,-18-17 0,0-1-16,17 1 31,-17 0-16,0-1 1,0 1 0,0 0-1,0-1-15,-17 1 0,17-1 16,-18 1-16,-123 70 47,106-70-32,-1 0-15,1-1 16,-124 36 0,107-35-1,-19 17 1,53-35-16,-17 0 16,17 0-1,1 0-15,158-18 78,88 1-62,-194 17 0,54 0-16,-19 0 31,-17 0-31,-35 0 15,123 35 1,-106-17-16,0-1 16,1-17-16,-19 18 0,19 0 15,-1-18 1,-17 17 0,-1 36-1,-17-18 16,0 1-15,0-19 0,0 54-1,-53 17 1,-17-35 0,-1-18-16,-193 106 46,228-123-46,1-18 16,0 0 0,-53 18-1,70-18-15</inkml:trace>
  <inkml:trace contextRef="#ctx0" brushRef="#br0" timeOffset="30219.93">21731 8784 0,'0'53'78,"-53"88"-62,53-106-1,-17 18-15,-19 53 16,-52 141 0,53-106 15,0-35-16,17-71-15,0 1 0,-17-1 16,35 0 0,0-17-1,0-1-15,0 1 0,-18 0 16,18-1 31,0 1-16,0 0 32,36-18-48,334 0 16,-317 0-31,70-18 0,-70 0 16,71-17 0,-18 0-1,17 17 1,-70 18 0,-18 0-1,-17 0 48</inkml:trace>
  <inkml:trace contextRef="#ctx0" brushRef="#br0" timeOffset="31242.81">22066 9472 0,'0'53'62,"0"141"-30,0-123-32,0-19 15,0 143 16,0-160-15,0 0 0,0-17-1,0-1-15,-17-17 47,17 18-16</inkml:trace>
  <inkml:trace contextRef="#ctx0" brushRef="#br0" timeOffset="32937.37">25841 8537 0,'0'18'157,"-53"176"-126,35-71 0,18-87-15,-17 34-1,17 1 1,-18-36 0,18 0-1,0-17-15,0 0 47,53-107 47,159-87-63,-89 123 0,-52 53-15,-36 0-16,0 0 16,18 0-1,0 0 1,-35 0-16,35 18 16,-18-1-1,0 72 1,1-54-1,-1 0 1,-35 18 0,0-35-16,0-1 15,0 19 1,0 34 0,0-17 15,-35 18-16,17-54-15,18 1 0,-18 17 16,-52 53 0,-1-52-1,36-19-15,0 19 16,-36-1 0,71-18-16,-18 1 15,-87-18 1,87 0-16</inkml:trace>
  <inkml:trace contextRef="#ctx0" brushRef="#br0" timeOffset="34227.46">25735 8572 0,'53'0'140,"-35"0"-124,-1-17-16,89-1 16,18 1-1,-54 17 1,-17 0-16,-18 0 15,18 0 1,-35 0 0,70-18-1,-53 0 1,54 18 15,-72 0-15,19 0-1,-36-17-15,52 17 16,-34 0 0,0-18-16,35 0 31,-18 18-15,-17 0-1,-1 0 48</inkml:trace>
  <inkml:trace contextRef="#ctx0" brushRef="#br0" timeOffset="90196.11">5539 13159 0</inkml:trace>
  <inkml:trace contextRef="#ctx0" brushRef="#br0" timeOffset="104499.91">5715 6015 0,'0'35'188,"-18"-17"-172,18-1-16,-17 19 15,-1 17 1,0-36-1,18 19-15,-17 34 16,-1 18 0,18-70-1,0 35 1,-35-18 0,35 18-1,0-18 1,-18 1-16,18-1 31,0-18-15,0 36-1,0-35 1,0 17 0,0-17-16,0 0 15,0 17 1,0-17-16,53-1 31,-35-17-15,-1 0-1,1 0 1,0 0 0,17 0-1,0 0 1,-17 0 31,0 0-32,-1 0 1,1 0 15,17-35-15,-35 17-1,35 1 1,-17 17 0,17 0-1</inkml:trace>
  <inkml:trace contextRef="#ctx0" brushRef="#br0" timeOffset="105506.38">5768 5715 0</inkml:trace>
  <inkml:trace contextRef="#ctx0" brushRef="#br0" timeOffset="107676.62">6121 6438 0,'35'0'234,"53"0"-202,-70 0-32,35 0 15,0 0 16,0 0-15,-36 0 0,1 0-16,17 0 15,-17-17 1,52-19 0,36 19-1,-88 17 1,-1 0-1,1 0 17,-53-36 108,17 1-140,-17 35 16,0-18-16,17 18 16,0 0-1,1 0-15,-1 0 16,0-17-1,-35 17 1,36 0 15,-1 0-15,1-18 0,-1 1 15,159 17 125,-106 17-140,106 71-1,-52-52 1,-72-36 0,1 0-1,0 0 1,-1 17 15,-17 1 125,-106 141-124,71-124-32,0 35 0,17-34 0,-88 105 31,89-106-16,-1-17 1,-17 35 0,17-53-1</inkml:trace>
  <inkml:trace contextRef="#ctx0" brushRef="#br0" timeOffset="109550.04">8378 4710 0,'-88'141'500,"18"-53"-485,34-18 1,19-34-16,-1-1 15,18-17-15,-35 17 16,0 18 0,17-18-1,0 71 1,1-18 0,-1-17 15,18-36-31,0 18 0,0 0 31,0-36-31,0 1 0,0 17 31,0-17-15,0 0-16,0-1 16,124 36-1,52-53 1,-88 0-1,-53 0-15,18 0 16,0-17 0,-35-1-1,-1 18-15,-17-18 16,71-70 0,-36-35-1,-35-107 16,0 107-31,0-1 32,-17 89-32,17 17 15,-18 1 1,0-18 0,1-18-1,-1 35-15,-17 0 16,-36-35-1,1-17 1,34 70 0,19 0-1,17-18 1</inkml:trace>
  <inkml:trace contextRef="#ctx0" brushRef="#br0" timeOffset="110715.02">12083 4921 0,'0'18'109,"0"52"-93,0-17 0,0-17-16,0-1 0,0 71 15,0-89 1,0 19-16,0 69 15,0-69 17,0-19-17,0 19-15,17-19 0,-17 19 32,36-19-17,-36 1-15,0 0 16</inkml:trace>
  <inkml:trace contextRef="#ctx0" brushRef="#br0" timeOffset="112627.53">16245 4833 0,'18'0'94,"53"0"-79,-18 0-15,-1 0 16,37 0 0,-89 18-1,17-18-15,19 17 0,16 1 16,1 17 15,0 1-15,-53-19-16,36 18 15,-1-17 1,-35 0-16,0-1 16,17 1-1,-17 0 1,0-1-1,0 19 1,0-1 0,0-18-1,-17 19-15,-18-1 16,-36 0 0,-17 1-1,35-19 1,0 1-1,-70-18 1,87 0 0,-34 0-1,52 0 1,-17 0 0,35 35 62,0 106-63,35-53-15,-17 36 16,-18-54 0,0-52 15,0 17-16,0-17 1,35-18 78,18-53-79,-18 35 1,0-17 0,18 18-16,-17 17 15,-19-18-15,54-17 16,35 35 0,-71 0-1,-17-18-15,17 0 0,141-35 47,-17-52-31,0-37-1</inkml:trace>
  <inkml:trace contextRef="#ctx0" brushRef="#br0" timeOffset="114451.4">20532 4339 0,'88'0'156,"-53"0"-140,-17 0-16,-1 0 15,1 0-15,17 18 31,18 17 1,-35 36-17,-18-54 1,18 36-16,-18-18 16,0 18-1,0-17 1,0-19 15,0 1 0,0 17 1,0 0-17,-71 1 1,18-1-1,-18 0 1,19-17 0,34 0-1,0-18 1,230-53 62,-71 17-47,18 1-15,-124 35-16,0 0 16,36 0-16,-18 0 15,0 0 1,0 0-1,-36 0-15,1 0 16,17 35 15,-17 18-15,-18-35 0,0 17-1,0-17 16,-229 211 1,158-176-17,18-35 1,35-1-16,1 1 16,-1-18-1,18 18 16</inkml:trace>
  <inkml:trace contextRef="#ctx0" brushRef="#br0" timeOffset="115961.03">25823 4127 0,'0'18'156,"-17"17"-140,-1-17-16,-17 106 15,-36 17 1,36-53 0,17-35-1,18-36-15,-17 19 16,-1-1 0,0 0-1,18 18 1,-35-18 15,17 54-15,18-72-1,0 19 1,0-19 15,36-17 47,-19-17-62,142-36 0,-53 0-1,-88 35 1,52 0-1,107-35 17,-160 53-32,71-17 15,-35-1 1,0 18 0,-35 0-16</inkml:trace>
  <inkml:trace contextRef="#ctx0" brushRef="#br0" timeOffset="117411.1">25929 4551 0,'0'35'204,"0"36"-173,0-54-31,0 1 15,0 35 17,0 0-17,0 0 1,0-36 0,0 36-1,0-35 1,0 0-1,0-1-15,0 1 63,0-1-16</inkml:trace>
  <inkml:trace contextRef="#ctx0" brushRef="#br0" timeOffset="125410.25">23142 10971 0,'124'530'109,"-18"-248"-93,-71-71-1,53 19 1,-53-142 0,18 53-1,0 18 1,18 70 0,-71-194-1,0 89-15,17-54 0,1 54 16,-18-18-16,18 0 15,-18 35-15,0-88 16,17 105 0,1 1-1,-1-88-15,1 17 16,35 229 0,-18-193-16,-35-54 15,18 195 1,-18-142-1,0-34 1,0-36-16,0-1 16,0 1-16,0 0 15,18 18-15,-18-36 0,0 18 16,0 194 0,0-194-1,0 17-15,0 195 16,-18-36-1,18 1 17,18-72-32,17 107 15,88 0 1,-70-54-16,0 1 16,71 229-1,-71-300-15,-18 0 16,18 71-16,70 229 15,-70-424 1,-35-17-16,-1 0 16,1 0-1</inkml:trace>
  <inkml:trace contextRef="#ctx0" brushRef="#br0" timeOffset="127862.53">23177 10883 0,'124'0'78,"141"0"-62,669 18-1,-669 35 1,-53-18-16,-1 0 15,354 36 1,-301-71 0,195-35-1,-230 17-15,-17 18 16,-89-35-16,283-36 16,-71 18-1,-88 36-15,282-1 16,106-35 15,71-18-15,246-105-1,-105 53 1,-194-1 0,-389 89-1,-52-18-15,158-18 16,-229 36-1,-105 35 1,317-18 218,-230 18-218,-123 36 15,0-1-15,0 18 0,0-18-1</inkml:trace>
  <inkml:trace contextRef="#ctx0" brushRef="#br0" timeOffset="132647.63">24447 12241 0,'0'18'265,"0"0"-249,0-1-16,0 1 16,0 0-16,0-1 15,0 36 1,0-18-16,0-17 15,18 35 1,-18-35 0,35-1-1,-17 1-15,35 0 16,-35-1-16,17 18 16,-17-35-1,-1 18-15,36-18 16,-35 0 15,35 0 0,-36 0-15,36 0 0,-18 0-1,71-35 1,-88 35-1,-18-18 1,18 18-16,-18-17 31,0-1 32,0-88-32,0 53-15,-36 0-1,-17 18 1,36 17 0,-1 1-16,0 17 0,1 0 46,-18-18-30,17 18-16,-17 0 31,17 0-15,0 0 0,1 0-1,-19 0 16,19 0-31,-1 0 32,1 0-1,-1 0 0,0 0 0,18 18 1,0-1-17,0 1 1,0 35-16,0-36 0,0 19 16,0-1 15,0 0-31,0-17 0,0 0 0,36 35 47,-19-36-32,-17 1 1,18-1 0,-18 1-1,17-18 1,1 0-16,-18 18 15,18-18 1,-1 0 0,36 17-1,18-17 1,-18 0 0,0 0-1,-36 0 1,1 0 15,0 0-15,-1 0 31,1 0-16,-18-17-16,0-1-15,0 0 16,17-34 0,-17 34-1,0 0 1,0 1 0,0-1-1,0 0 1,0 1 15,0-1 0,0 36 141,53 123-141,-53-88-31,36 17 32,-19-17-17,-17-18 1,18 1 0,-18-19-1,0 19 1,0-19-1,18-17 1,-18 18 0,17 0-1,1-1 1,0-17 0,-1 0-1,-17 18 32,18-18-31,-1 0 15,125-18-15,-125-17-16,1 35 15</inkml:trace>
  <inkml:trace contextRef="#ctx0" brushRef="#br0" timeOffset="134708.32">25612 11889 0,'-36'0'266,"19"17"-250,-19 1-16,-16 0 15,16-18 1,19 0-1,-1 0 1,-17 17 31,17-17-16,18 18-15,0-1 46,0 1-46,0 17-16,0 71 16,0-18-1,0 1 16,35-72-31,-35 18 0,18-17 16,-18 0 0,18 35-1,-1-18 1,1 0 0,0 36-1,-1-54 1,-17 1-16,35 53 31,-35-54-15,18 1-16,0 35 31,-18 0-15,0-18-1,17 18 1,1-53-1,-18 53-15,0-36 16,0 19 15,0-1-15,0-17 31,18-18-32,-1 0 17,1 0-17,17 0-15,71-18 16,-18 0 0,-17 18-1,-36-17 1,18 17-16,-18 0 15,1-18 17,-1 18-17,-18 0 1,19 0 15,-19 0 0</inkml:trace>
  <inkml:trace contextRef="#ctx0" brushRef="#br0" timeOffset="136184.5">26070 12382 0,'0'36'313,"0"-19"-298,0 54 16,0-53-15,0-1 0,0 1-16,0 0 0,0-1 15,0 18 17,0 18-1,18-53-16,0 18-15,-1 0 16,-17-1-16,18 1 16,-1-18-16,-17 18 15,18-18 1,0 0 0,-1 0-1,19 0 1,-19 0-1,36 0 1,-35 0 0,-1-36-1,1 36-15,0 0 16,-1 0 0</inkml:trace>
  <inkml:trace contextRef="#ctx0" brushRef="#br0" timeOffset="136900.42">26053 12100 0</inkml:trace>
  <inkml:trace contextRef="#ctx0" brushRef="#br0" timeOffset="138726.26">26264 11659 0,'36'0'234,"-1"0"-218,18 0 0,-36 0-1,1 0-15,0 0 31,-1 0-15,-17-17 0,18-1 15,17 18-15,1-35 15,-19 35 0,1 0-15,-1 0 31,19 0 78,17 141-94,-18-35 0,18 35 0,-53-124-15,17 125 0,-17-54-1,18 18 1,0-71-1,-18 35 1,0-34 0,17-1-1,-17 0 1,18 1 0,-18-19-1,0 1 1,0-1-1,18 1 32,-1 17-31</inkml:trace>
  <inkml:trace contextRef="#ctx0" brushRef="#br0" timeOffset="140316.23">27411 11677 0,'106'18'140,"52"17"-108,-87-35-32,-18 17 15,35 1 1,-70-18 0,52 18-1,-17 17-15,-18-17 16,1-1-1,-1-17 1,0 0-16,1 18 31,-36 0 1,17-18-17,1 0 1,-18 17 31,0 1-16,0 35-15,-18-18-16,-35 18 15,-229 141 1,159-71-1,52-87-15,53-36 16,1 17-16,-1 1 16,-17-18-1,17 0 1</inkml:trace>
  <inkml:trace contextRef="#ctx0" brushRef="#br0" timeOffset="143367.72">28822 11606 0,'0'18'250,"0"0"-234,0 17-1,0 0 1,0-17-16,0 35 31,18-36-15,-18 1-16,17 0 15,18 17 1,18-17 15,-17-1-15,-19 1 0,54-18-1,-36 0 1,-17 0-1,-1 0-15,1 0 16,0 0 0,35 0-1,-36 0-15,1 0 16,17 0 0,18 0-1,-53-18 1,18 1-16,17-36 15,-35 35 1,0 0 15,0 1-15,0-19 15,0-34 0,-53 35-31,0-1 0,18 1 0,-18-18 32,18 36-32,-1-1 15,1 18 1,18-18 0,-1 18 15,0 0 0,-17 0 0,17 0-15,1 0 46,-19 18-30,36 52-17,-17-17 1,17 0-16,0-17 16,-18 16-1,18-16 1,0-1-1,0-17 17,0-1 46,88 19-47,18-36 0,-71 17-15,1-17 0,-19 0-1,1 0-15,0 0 16,-1 0-16,19 0 15,16 0 1,-52-17-16,36-1 16,-19 18-1,1-18 17,0 1 14,-18-1-14,0 0-32,0 1 0,0-1 15,0-17 1,0 17 0,0-17 15,0 17 31,17 89 157,1-18-203,0-18-16,-1 36 15,1-18 1,-18-18 0,0 0-1,17-17 32,-17-1-31,18 1-1,0 0 1,-18-1 0,17 1-1,1-18-15,0 18 31,-18-1 1,17-17-17,1 0-15,0 0 63,17 0-32</inkml:trace>
  <inkml:trace contextRef="#ctx0" brushRef="#br0" timeOffset="145044.5">29933 11201 0,'-17'0'219,"-89"35"-188,70-17 0,19-18 1,-1 17-17,1-17 17,17 18-17,0 0 16,0 17 1,0 18-17,0-18-15,0 36 16,0-1 0,0-17-1,17-18-15,1-17 16,-18 17-16,17 36 15,-17-54 17,18 36-17,0-17 1,17 17 0,-35-36-16,18 18 15,-1 18-15,1-35 0,-18 0 16,35 105-1,-35-88-15,0-17 16,18 17 0,-18-17-1,0 0 1,0-1 15,17-17-15,1 0 31,53 0-32,-36 0 1,0 0 0,-17 0-16,-1 0 15,36 0 1,-17 0-16,17 0 31,-36 0-15,19 0-1</inkml:trace>
  <inkml:trace contextRef="#ctx0" brushRef="#br0" timeOffset="146464.91">30145 11642 0,'0'35'297,"0"0"-281,0 0-1,0 1 17,0-19-1,0 1-15,0 0 30,35-18-14,36 0-17,-36 0 1,-17 0 15,-1 0-15,19 0 46,-1 0-46,-18 0 0,1 0-1,17-18-15,-35 0 16,53 1-1,-17 17 1</inkml:trace>
  <inkml:trace contextRef="#ctx0" brushRef="#br0" timeOffset="147221.15">30145 11412 0</inkml:trace>
  <inkml:trace contextRef="#ctx0" brushRef="#br0" timeOffset="148681.35">30745 11448 0,'0'17'281,"0"1"-265,0 0-1,17-1 1,1 1 15,-18 17-15,0-17 31,0-1-16,0 1 0,0 0-15,0-1 15,0 19 63</inkml:trace>
  <inkml:trace contextRef="#ctx0" brushRef="#br0" timeOffset="150272.67">30603 11642 0,'0'-18'344,"36"18"-329,-19-35 1,1 35-1,0 0-15,-1 0 16,1 0 0,0 0-1,-1-36 1,18 36 0,18-17-1,-35 17 1,0-35-16,-1 35 31,1 0 16,0 0-16</inkml:trace>
  <inkml:trace contextRef="#ctx0" brushRef="#br0" timeOffset="152280.79">30709 10936 0,'36'0'125,"105"0"-109,-106 0 0,18 0 15,-35 0-31,-1 0 15,1 0 32,-1 0 0,1 0 0,0 0 94,-1 0-126,19-18-15,34 1 16,36-1 0,-88 18-1,-1 0 16,1 0 16,35 177 94,-18-72-125,-17-34-1,-18-18 1,0-35-1,0-1 1,0 1-16,0 17 16,17-17-16,1 35 15,17 52 1,1-52 0,-1 53-1,-17-88 1,-1 17-16,1 0 15,-1 36-15,1-53 0,-18 52 32,0-52-32,18-1 15,-18 19 1,35-1 0,-35-17-1,0 17 1,0-17 15,18-1-15,-18 1 15,0-1-15,0 1 15,0 35-16,-53-35 17,-53 35-17,53-36 1,0-17 0,35 0-1,-35 0 1,36 0-1,-1 18 1,1-18 0,-1 0 15,-17 0-15</inkml:trace>
  <inkml:trace contextRef="#ctx0" brushRef="#br0" timeOffset="153806.72">31097 11430 0,'0'18'437,"18"17"-421,0-17-16,-18 34 16,17 37-1,-17-36 1,18-36-1,-18 1-15,18 17 32,-18 0-17,0-17 1,0 0 0,0-1 15,0 1 0,0 0 0</inkml:trace>
  <inkml:trace contextRef="#ctx0" brushRef="#br0" timeOffset="156252.87">27605 13864 0,'-18'18'282,"1"17"-267,-1-35-15,0 18 16,18-1-16,-35 1 15,0 35 1,17-35 0,0-1-16,-17 18 15,0 54 1,0-36 0,35 17-1,0-17 1,0-18-1,0-17 17,0 17-32,0-17 31,0 0-15,88-18 15,-18-18-16,1 0-15,-18-35 16,0 36 0,-36 17-1,19 0 1,-36-18 0,17 18-1,19-18 1,-1 18-1,-17-17 17,-1 17-32,1 0 0,-18-18 15,35 18-15,-17 0 16,52 0 0,-17 18-1,0-1 1,-35 1-16,-1 0 15,1 52 1,0-52 0,-18 35-1,0 0-15,0-36 16,0 19-16,0-1 16,0 18-1,-18-18 1,0-17-1,-52 17 17,17 18-32,-18-35 15,18-1 1,18-17 0,-18 18-1,18-18 1,0 0-1,17 0-15,0 0 16</inkml:trace>
  <inkml:trace contextRef="#ctx0" brushRef="#br0" timeOffset="158410.74">28328 14270 0,'0'53'296,"0"17"-264,0-52-32,0 0 15,0 17 1,18-17 0,-1 34-1,1-34 1,0 0-1,-1-18-15,1 0 16,0 17-16,-1-17 31,1 0-15,-1 0 0,1 0-1,0 0 1,-1 0-1,19 0 17,-19-17-32,-17-1 15,18-17-15,-18 0 16,0-18 0,0 35-1,0 0 16,0 1-15,0-1 15,-18 18 1,18 35 46,0 18-47,0-35-15,36 0-1,-36-1-15,17 1 0,1-18 16,17 17-1,-17 1 1,-1-18-16,1 0 16,0 0-16,-1 0 15,36 0 1,-35 0 0,17 0-1,0 0 16,-17 0 1,0 0-17,17 0 1,-17-18 0,-18-17-1,0 18 1,17-1-1,-17-17-15,0-36 32,0 36-17,0 17 1,0-17 0,0 17 15,-17 18 0,-1-53-15</inkml:trace>
  <inkml:trace contextRef="#ctx0" brushRef="#br0" timeOffset="161129.38">29404 14182 0,'0'17'343,"0"36"-327,18-53 31,35 35-31,-36-35-1,54 18 1,-54-18-1,36 0 17,-17 0-17,-19 0-15,1 0 16,17 0 0,-17 0-16,35 0 31,-36 0-16,1 0 1,0-18 0,-18 1-1,17-1 17,1-17-1,-18 17-31,0 1 15,0-1 17,-53-53-17,0 19 1,0 52 0,18 0 15,17 0-16,1 0 17,-19 0-17,19 0 1,-19 0 0,19 0-1,-1 17 1,18 1 15,-35-18 0,35 17-15,0 1 0,0 0-1,0 17 1,0-17-1,0-1-15,0 1 16,35 17 0,-17 0-1,35-35 1,-36 0 0,1 0-16,0 0 15,-1 0-15,1 0 47,17-17-31,18 17-1,-35-35 17,-18 17-17,17 0 16,-17 1-15,0-19 15,0 19 1,36 17 124,-19 0-141,-17 17-15,0 1 16,53 17 0,-35 1-1,-1-19 1,-17 18 0,18-35-1,0 0-15,-18 18 16,17-18 31</inkml:trace>
  <inkml:trace contextRef="#ctx0" brushRef="#br0" timeOffset="163236.29">30127 14041 0,'0'17'204,"53"124"-173,0-17 0,-18-89-15,-35 0-16,18 1 15,-18 17 1,18-1 0,-1-34-1,-17 35 1,0-35-1,0 17 1,0-17 15,0-124 188,-17 0-203,-1 53-16,-35-18 15,18 1 1,17-1 0,0 36-16,-17-53 15,0 35 16,35 18-31,-18-1 32,1 19-1,17-1-15,0 0 15,0 1-16,0-18 48,0-1-32,70 1 0,36 35 1,-88 0-32,-1 0 15,1 0 1,0 0 0,-1 0-1,-17 18 16,18-1-15,17 1 15,-35 17 1,0 18-17,-35 0 1,-18 53 15,35-89-31,-17 36 16,0-35-1,-1 17 1,19 1 0,-1-19-1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50:15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8308 2999 0,'0'70'0,"0"-35"0,0 36 15,0-18 1,0-18 0,0-17-16,0 17 15,0-17-15,0 17 16,0 71 0,0-18-1,0-53 1,0 1-16,0-19 15,-18 19-15,18 69 32,0-69-17,0-1 1,0 0-16,0 36 16,0 17-1,0-70 1,0 17-1,0-18-15,0 1 16</inkml:trace>
  <inkml:trace contextRef="#ctx0" brushRef="#br0" timeOffset="2797.58">10724 3034 0,'106'-18'140,"18"18"-124,-89 0 0,18 0-1,-35 0-15,17 0 16,0 0-16,36 0 16,-18 18-1,-36-18-15,1 18 16,17-18-1,-17 0 17,-18 17-1,17 1-15,-17-1-1,18-17 1,-18 18-1,0 0 1,0-1-16,0 19 16,0-1-1,0-17-15,0 34 16,-18-16 0,-17-19-1,18 1 1,-1 0-16,-53 35 15,54-36 1,-54 1 15,53-18-31,1 0 0,-1 0 16,1 17 0,-19-17-1,19 0-15,-1 0 0,0 0 31,1 0 1,17 18-17,-18-18 48,142 0 77,-54 0-124,-35 0-16,18 0 16,-17 0-1,-19 0 17,1 0-17,52 0 48,-17 35-32,-35-17-15,17-18-1,-17 18-15,0-1 16,-1-17-1,18 18 1,-17-18 0,0 18-1,-1-18 17,-17 17-17,18-17 1,-18 18-1,0 0 1,0-1 31,0 1-31,0-1-1,-35 36 1,-1-17-1,19-19 1,-18 1 0,-18 0-1,35-1 1,-17 18 0,-1-35-1,1 18 1,0 0-1,0-1 1,-18-17 15,17 0-15,19 0-16,-36 0 16,0 18-1,35-18-15,1 0 16,-1 0-16,0 0 15,-17 18 1,0-1 0,0-17-1,-1 0 1</inkml:trace>
  <inkml:trace contextRef="#ctx0" brushRef="#br0" timeOffset="4765.24">13741 2893 0,'-18'70'281,"0"19"-265,18-37-1,-17-34 1,17 35-16,-18-35 16,0-1-1,18 19-15,0-1 16,-35 35 0,35-52-1,0 0 1,0-1-16,-17 36 15,17-18 1,0 1 0,0-19-1,0 19 1,0-19 0,0 1-16,0 0 31,70-18 94,36 0-110,-53 0 1,0 0 15,-18 0-31,-17-18 0,17 18 16,36-18 0,17 1-1,-35-1 1,-36 18-16,19 0 31,-19 0 0,18 0-15</inkml:trace>
  <inkml:trace contextRef="#ctx0" brushRef="#br0" timeOffset="5969.42">14076 3369 0,'0'18'219,"0"-1"-204,0 1-15,0 70 16,0-17-1,0-1 1,0 18 0,0-35-1,0 0 1,0 0 0,0-18-1,0-17 16,0 0 16,0-1-15</inkml:trace>
  <inkml:trace contextRef="#ctx0" brushRef="#br0" timeOffset="8046.9">16157 2769 0,'35'0'203,"-17"0"-187,17 0-1,18 0 17,-35 18-17,0 0 1,-1 17-1,19 35 32,-1-52-47,-35 0 16,0 17 0,0-17 15,0 17-16,0-17 1,0-1 0,-18 1-16,-35 35 31,-35-18-15,35-17-1,0-1-15,-17-17 16,34 0-1,19 0 17,-19 0-32,-16 18 47,34 0-32,0-1 1,-35 36-1,36-35-15,-19 52 32,19 36-17,17-71 1,0 18 0,0-17-16,0 17 15,0-1 1,0-34-1,0 35 1,0-35 15,0 17 1,53-88 30,17 0-46,-34 35-1,-1-34-15,-18 34 0,1 0 16,35 1 0,-35 17-1,-1 0 1,1 0 15,0 0 0,-1 0-31,1 0 0,-1 0 16,19 0 0,34 0-1,-52 0 1,0 0-1,-1 0 32,36-36-31,-35 19-16</inkml:trace>
  <inkml:trace contextRef="#ctx0" brushRef="#br0" timeOffset="9906.76">18521 2558 0,'-53'88'156,"0"0"-125,53-53 0,-35 36-15,35-54-16,-18 1 16,18 17-1,-35 54 1,0-1-1,17-35 1,18-36 0,0 1-16,0 0 15,0-1 48,35-17-16,124-123-16,-89 88-15,-34 17-1,-19 18 1,19-18-1,-19 1-15,54 17 16,-18 0 0,0 0-16,-36 0 15,54 17 1,-18 1 0,-36 17-1,19 18 1,-36-35-1,17-1 1,-17 1 15,0 17-15,0-17-16,0 0 16,0-1-16,0 1 15,-17 17 1,-19 18-1,-16-18 1,16 18 0,1 0-1,0-35 1,-36 17 0,53-35-1</inkml:trace>
  <inkml:trace contextRef="#ctx0" brushRef="#br0" timeOffset="19277.98">18556 2681 0,'18'0'516,"17"0"-485,36 0-15,-36 0-1,0 0 1,0 0-16,18 0 15,-17 0 1,-19 0-16,1 0 16,35 0-1,-36 0 1,19 0 0,-19 0-16,36 0 15,-35 0 1,0 0-1,-1 0 1,1 0 0,-1 0 62,1 0-31</inkml:trace>
  <inkml:trace contextRef="#ctx0" brushRef="#br0" timeOffset="25725.82">847 5697 0,'-18'0'359,"18"36"-343,-18 17-1,18-18 1,0-18-1,0 1 1,0 0-16,0-1 0,0 1 16,-17 35 15,17-18-15,0-17-1,-18-1 1,18 1-16,0 17 15,-18-17 1,18 0-16,0-1 16,0 1 31,0 0-32,0-1 48,18-17 249,35-35-296,-18 17-16,-17 18 0,52-35 31,-52 35-15,0 0-16,-1-18 15,1 18 1,0 0 0,35 0-1,0 0 1,-36 0-1,1 0 1,-1 0-16,1 0 0,0 0 16,17 0 15,-17 0-15,35 36-1,-18-36 1,-35 17-1,17 1 1,1-18 0,-18 18-1,18 17 1,17-35 0,-35 35-1,0-17 1,0-1 15,0 1 0,0 0-31,0 35 32,0-18-17,-18-35-15,1 18 31,-1-1-15,0-17 0,-17 53-1,18-35 1,-19-1 0,19 1-16,-89-18 15,18 18 1,70-18-1,0 0 1,-17 0-16,17 0 16,1 0 15,-1 0-15,0 0 15</inkml:trace>
  <inkml:trace contextRef="#ctx0" brushRef="#br0" timeOffset="26891.8">811 5768 0,'18'0'156,"35"0"-141,-18 0-15,36 0 0,-54 0 16,89 0 0,-18 0-1,54 0 1,-19-18 0,18 18-1,-88 0 1,-35 0-1,-1 0 1,1 0 15,0 0-31,35 0 32</inkml:trace>
  <inkml:trace contextRef="#ctx0" brushRef="#br0" timeOffset="66823.08">5045 6809 0,'17'53'375,"1"70"-344,-18-35 0,0-35-15,18-18-1,-18 1 1,0 17 0,0-1-1,17-16 1,-17 17 0,0-36-1,0 19 1,0-19-1,0 1-15,0 70 16,0-17 0,0-1 15,0 1-15,0-54-1,0 1-15,0 0 16,0 17-1,0-17 48,0-1-47,18-17-16</inkml:trace>
  <inkml:trace contextRef="#ctx0" brushRef="#br0" timeOffset="69493.83">6368 6526 0,'176'-35'157,"-105"35"-142,52-18 17,-70 18-17,-18 0-15,-17 0 0,35 0 31,-36 0-15,1 0-16,35 0 16,-35 0-1,35 18 1,17 17 0,-52-17-1,-1 0 1,1 17 15,-18 0 0,0-17-31,0-1 32,0 1-17,0 0-15,0-1 0,0 1 16,-35 17-1,-1 1 1,1-19-16,0 19 16,0-1-1,-36 0 1,36-17 0,35-1-16,-35 1 15,17-18 1,0 0-1,1 18 1,-1-18 15,53 0 79,36 0-95,-54 0-15,36-18 16,-17 18-16,-19 0 16,19-18-16,34 18 15,1 0 1,-1 0-1,18 0 1,-52 0 0,-1 0-16,0 0 15,1 0 17,16 18-17,-52 0 1,18 17-16,17 0 15,1 36 1,17-1 0,-36 54-1,-17-89 1,0 18 0,0-18-1,0 1 1,0-19-1,0 1 1,0-1-16,-35 19 16,-71 34 15,-88 18-15,53-17-1,106-53 1,-18-1-1,17-17 1</inkml:trace>
  <inkml:trace contextRef="#ctx0" brushRef="#br0" timeOffset="91004.7">9349 6650 0,'53'0'203,"-18"0"-188,0 0-15,-17 0 16,17 0 0,-17 0-1,52 0 17,-52 17-17,17 1 1,0 0-1,-17-1 1,0 1 15,-1 0-15,-17-1 0,0 1 15,0 0-16,0-1 1,0 19 0,0-1-1,0 0 17,0-17-32,-35 17 15,-18-17 1,35 17-16,-87 0 15,34 0 1,-35 1 0,89-36-16,-54 0 15,53 0 1,1 0 0,-1 0-16,0 0 15,1 0-15,17 17 94,0 1-78,0 0-16,0 17 15,0 18-15,0 35 0,0-35 16,0 35-1,0-17 1,0-54-16,0 36 31,17-17-15,1-36 62,70 0-47,-70 0-31,88-36 32,-36 36-17,-52-35-15,35 35 16,-18 0-16,18 0 15,-35 0 1,17 0 0,-17 0-1,-1 0 1,1 0 0,70-18-16</inkml:trace>
  <inkml:trace contextRef="#ctx0" brushRef="#br0" timeOffset="92541.02">11395 6315 0,'-18'53'218,"0"211"-186,18-229-32,-17 142 31,17-36 0,0-123-15,0 17-1,0 0 32,0-17 0,53-18 16,335-124-32,-247 107-31,-88 17 16,-18-18-16,0 18 15,54 0 1,-72 0-1,1 0 1,-1 0 0,1 0-1</inkml:trace>
  <inkml:trace contextRef="#ctx0" brushRef="#br0" timeOffset="93524.51">11730 6685 0,'0'106'141,"0"0"-110,0-36 0,0 71 0,0-52 1,0-36-17,0-36 1,0 36-1,0-18 1,0 1 0,0-19-16,0 1 31,0 0-15</inkml:trace>
  <inkml:trace contextRef="#ctx0" brushRef="#br0" timeOffset="104187.98">12559 6332 0</inkml:trace>
  <inkml:trace contextRef="#ctx0" brushRef="#br0" timeOffset="108112.36">13264 6350 0</inkml:trace>
  <inkml:trace contextRef="#ctx0" brushRef="#br0" timeOffset="109471.07">13705 6279 0,'0'18'219,"-17"35"-204,-1-18-15,0 36 16,18-36 0,0 0-1,-17 18 1,17-35 0,-18 17-1,18-17 16,0 17 1,18-53 124,88-52-140,-53 35-16,0-1 15,-1 19-15,-16-1 16,87-17-1,-35 35 1,-17 0 0,-53 0 31,17 0-32,-18 53 1,19-36-1,-19 1-15,-17 0 16,18-1-16,-18 36 16,0 0-1,0-35-15,0 17 16,0 36 0,0-1-1,-35 1 1,17-36-16,-17 0 15,0 18 1,17-35 0,0 17-1,-17-35 1,17 0 15</inkml:trace>
  <inkml:trace contextRef="#ctx0" brushRef="#br0" timeOffset="110637">13564 6227 0,'71'-18'94,"299"0"-63,-317 18-31,0 0 15,53 0 1,-18 0 0,-17 0-1,-18 0 1,-36 0 0,1 0-1,0 0 48</inkml:trace>
  <inkml:trace contextRef="#ctx0" brushRef="#br0" timeOffset="-211077.05">3175 6562 0,'0'141'171,"0"-35"-139,0-71-32,0 18 15,0 35 1,0-17 0,0-1-1,0-17-15,0 18 16,0-36-1,0 0-15,0-17 16,0 17 0,0-17-1</inkml:trace>
  <inkml:trace contextRef="#ctx0" brushRef="#br0" timeOffset="-210423.72">3563 6685 0</inkml:trace>
  <inkml:trace contextRef="#ctx0" brushRef="#br0" timeOffset="-209813.95">3563 6985 0</inkml:trace>
  <inkml:trace contextRef="#ctx0" brushRef="#br0" timeOffset="-206877.39">3369 8925 0,'88'-17'328,"-35"-1"-312,-35 18-16,17 0 16,-17 0-16,-1 0 15,19 0 1,-19 0-16,1 0 31,17 0-15,-17 0-16,-1 0 15,19 0-15,17 0 16,-18 0 0,0 0-1,-17 18 32,-1-1-16,1-17 1,-18 18-17,0 0 17,0-1-1,0 1-16,0-1 1,0 19 15,0-1-15,-18-17 0,-34 17 15,34-17-16,-17-1 1,17 18 0,-35-17-1,35 0 1,-17-1 0,18 1-16,-1-18 15,-17 35 1,-18 1-1,17-36 1,19 17 0,-19-17-16,19 18 15,-18-18 1,35 18 15,-18-18 0,0 0 1,18 35-1,0-18 0,0 19-15,0-19-16,0 54 15,18 52 1,0-34 0,-1-54-1,-17-18-15,0 19 16,18-19 0,-18 1-1,0 0 16,17-18 141,72-36-140,-89 1-32,70-18 31,-34 36-16,16 17 1,-34 0 0,17 0-16,1-18 31,-1 18-15,-17 0-16,34 0 15,-16 0 1,-19 18-1,1-1 1,0 1 0,-1-18 15,1 0 16,0 0-16,-1-71 0,-17 54-31,0-1 32,0 0-17</inkml:trace>
  <inkml:trace contextRef="#ctx0" brushRef="#br0" timeOffset="-206221.65">4339 9190 0</inkml:trace>
  <inkml:trace contextRef="#ctx0" brushRef="#br0" timeOffset="-205586.55">4339 9507 0</inkml:trace>
  <inkml:trace contextRef="#ctx0" brushRef="#br0" timeOffset="-190938.18">5345 8802 0,'0'17'281,"0"1"-281,0 17 0,0-17 0,0 35 31,0-18-15,0-17-1,0 17 1,0-17-16,0-1 16,0 19-1,0-19 1,0 1 15,0 0-31,0 17 31,0-18-31,0 1 16,0 17 0,0 1-1,0 17 1,0-36 0,0 19-1,0-1 1,0-18-1,0 1 1,0 0 31,0-142 172,0 71-204,0-247 1,0 106 0,0 142-1,0-1 16,0 35-15,0 0 0,0 1-16,0-19 31,0 1-15,0 17-16,0-17 31,0 0 0,0 17-15,0 54 140,0-1-140,17 0-1,18 53 1,1-35-1,-1 71 1,0-89 0,1 36-1,-36-54-15,35 18 16,-17 18 0,17-17-1,-18-19 1,-17 19-1,36-19 1,-19 36 0,19-18-1,-1-17 1,0 35 0,-35-35-1,0-1 1,18-17 15,-18 18-15,17-18-1,1-106 110,-18-123-109,-35 105 0,17-34-1,18 105 1,-17-18-1,17 53-15,-18-17 16,18 17 0,-18 18-1,18-35 1,-17 18 0,17-1-1,0 0 1,0 1-1</inkml:trace>
  <inkml:trace contextRef="#ctx0" brushRef="#br0" timeOffset="-189841.26">6032 8872 0,'36'0'250,"17"0"-234,-18 0-16,0 0 31,-17 0-15,0 0-1,-1 0 1,1 0 46,-1 0-15</inkml:trace>
  <inkml:trace contextRef="#ctx0" brushRef="#br0" timeOffset="-188704.43">6597 8431 0,'18'18'172,"-18"105"-156,0-87-16,0 17 15,0 53 1,17-71-16,-17-18 16,0 36-16,0-17 15,0 34 1,0-35 0,18 1-16,-18-1 15,17-17 16,-17 17-15,0-17-16,0 17 16</inkml:trace>
  <inkml:trace contextRef="#ctx0" brushRef="#br0" timeOffset="-111419.5">12224 6103 0,'106'194'78,"-36"-88"-46,-35-18-17,1-17 1,-1 34 0,-35-69-16,35 87 15,-17-17 1,-18-35-1,0 105 17,0-105-17,0-36 1,-18 0-16,-17 36 16,0 17-1,35 0 1,-53 71-1,0-89 1,18 36 0,17-88-16,0 52 15,-35 19 1,18-54 0,0 0-1,17 0 1,-17-17-1,17 0 32</inkml:trace>
  <inkml:trace contextRef="#ctx0" brushRef="#br0" timeOffset="-105816.06">14217 9631 0,'0'70'234,"-18"19"-218,18-72-1,-17 18 1,17 1 0,0-1-1,0-17 1,0-1 31,0 1-32,53-18 110,158-106-109,-175 88-16,34 1 16,71-36-1,-53 35 1,-17 18 15,-36 0-31,0 0 31,1 0-15,-19 0 0,19 0-1,-1 18 1,0 0-1,-17 17 1,-18-18 0,0 1-1,0 0-15,35-1 16,-35 1 0,0 0-1,0 17 16,-17-17-31,-1-1 0,18 19 16,-35-19-16,-142 124 31,54-70-15,52-18 0,54-18-1,-36-17 1,17-18-1</inkml:trace>
  <inkml:trace contextRef="#ctx0" brushRef="#br0" timeOffset="-104688.96">14058 9543 0,'18'0'78,"52"0"-63,89 0 1,35 0 0,-123 0-1,-18 0-15,105 0 16,36 0 15,-158 0-31,105 0 16,-71 0-1,-34 0 17,-19 0-17,1 0 17,0 0-17</inkml:trace>
  <inkml:trace contextRef="#ctx0" brushRef="#br0" timeOffset="-96473.2">5768 10636 0,'0'53'157,"0"176"-126,0-140-15,0 34-1,0-70 1,0 18-1,0-54-15,0 1 16,0 0 0,0 17-1,0 0 1,0-17 15,0-1 0</inkml:trace>
  <inkml:trace contextRef="#ctx0" brushRef="#br0" timeOffset="-84795.74">7602 10707 0,'18'17'0,"0"-17"46,-18 18-14,17 0-1,1-18-15,-18 17-1,0 1 63,0 0-31,18-18 31,-1 0 32,18 0-79,18 0-15,-35 0-1,0 0 1,17 0-16,-17 0 15,-1 0 17,1 17 30,-18 1-46,0 0-1,0-1 1,0 1 0,0-1-16,-18 1 15,-17 17-15,-36-17 16,54 17 0,-71 1-1,70-19 1,-17 1-16,35-1 15,-36 1 1,19-18-16,-19 18 31,1-18-15,18 0 0,-36 0-1,17 0 1,19 0-1,-1 0-15,0 0 16,1 0 0,-1 0 15,18 53 31,0 0-46,35 141 15,-17-124-15,-18-17 0,0-35-1,0-1-15,18-17 16,-18 18 15,17-18 32,19-35-48,-19-1 1,36 1-16,-53 18 15,35-19-15,18 1 32,-17 17-32,-19 18 15,19 0-15,34 0 16,-17 0 0,-18 18-16,1 0 0,16-18 15,-34 0 1,17 17-1,1-17 1,-19 0 0,1 0-1,0 0 32</inkml:trace>
  <inkml:trace contextRef="#ctx0" brushRef="#br0" timeOffset="-83067.47">9225 10407 0,'53'0'125,"-18"0"-109,1 0-16,17 0 16,17 0-1,1 18 1,-18 17 0,-36-35-16,18 17 15,1-17 1,-36 18-1,17 17 1,19 1 15,-36-19-15,0 1 0,0 0-1,0 17 1,0-17-1,0 17 17,-18 0-17,18-17-15,-18-1 16,1 1-16,-19 0 16,1-18-1,18 0 16,193-53 63,-70 17-78,-53 36-16,70-17 15,-88 17 1,-17 0 0,35 0-1,-18 0 1,1 0 0,-19 0-1,1 35 1,17-17-1,-17 17-15,-1-17 47,-17-1-31,0 36 15,-17 0-15,-19 0-1,-87 35 1,88-88-16,17 18 16,0-1-16,1 1 15,-36 35 1,18-53 0,17 0-1,0 0 1,1 18 15</inkml:trace>
  <inkml:trace contextRef="#ctx0" brushRef="#br0" timeOffset="-77387.83">12012 9807 0,'-35'18'140,"0"70"-124,35-70-1,-18 17-15,0-17 0,1-1 16,-1 19 15,0 16-15,1-34 0,17 17-1,0-17-15,-18 53 16,0-19-1,1-16 1,-1 34 0,18-52-1,0 17 1,0-17-16,0-1 31,0 1 0,71-18 126,70 0-142,-53 0-15,-53 0 16,1-35-16,52 35 16,-18-18-1,-52 18 1,35 0-16,-36 0 15,19 0 17,-19 0-1,1 0-15,0 0 15,-1 0-16</inkml:trace>
  <inkml:trace contextRef="#ctx0" brushRef="#br0" timeOffset="-76140.56">12277 10213 0,'0'35'235,"-18"18"-220,-17 71 1,17-36-1,18-35-15,-18-36 16,18 54 0,0-36-1,0 0 1,-17-17 0,17 17 46,0-17-31</inkml:trace>
  <inkml:trace contextRef="#ctx0" brushRef="#br0" timeOffset="-69810.15">4110 12771 0,'53'0'172,"17"0"-157,-34 0-15,-19 0 16,19 0-16,34 0 16,1 17-1,-54 1-15,71 17 16,-70-35 0,17 18-1,-35-1 1,18 1-1,17 0 1,-35-1 15,0 1 1,0 0-1,0-1-16,0 1 1,-35 52 0,0-52-16,-1 17 15,1 1-15,-35 34 16,17-52 0,35-1-1,-17 1 1,70-18 93,141-53-93,-140 36-16,140-19 15,-70 1 1,-53 35 0,0 0-1,-18 0 1,-17 0 0,-18 18-1,0-1 1,17-17-1,1 36-15,0 16 32,-18 1-17,0 0 1,0-17 0,-36 16-1,19-16-15,-71 17 16,-1 17-1,36-52-15,36-1 16,-19 1 0,1 0-1,0-18 1</inkml:trace>
  <inkml:trace contextRef="#ctx0" brushRef="#br0" timeOffset="-67571.85">6332 12735 0,'0'88'125,"0"-52"-109,0-1-16,18 53 16,17 36-1,-35-71-15,0 0 16,0 70-1,0-88 17,0-17-32,0 0 15,0-1 17,0-52 77,0 0-93,0-248-1,0 195 1,0 35-1,-17-17 1,-1 17 15,18 18-15,0 17 0,0-17-1,0 17 32,35 18 31,18 0-62,18 35-16,35 36 15,-36-36 1,-52-17 0,-1 17-1,1-17 1,-18-1-16,53 1 31,-35 0-15,-1-1-16,1-17 31,17 35-15,0-17-1,-17 0 1,-18-1 0,18-17-1,-1 0 1,1 18 31,-18 0-16,18-18-15,-18 17-16,17-17 31,-17 18-16,18-18 17,-18-124 46,0 54-63,-35-71-15,17 0 0,-88-106 16,71 176 0,17 54 31,18-1-32,-17 0 16</inkml:trace>
  <inkml:trace contextRef="#ctx0" brushRef="#br0" timeOffset="-66315.72">7250 12718 0,'17'0'234,"18"0"-218,-17 0 15,0 0 0,-1 0-31,1 0 31,17-36-15,36 36 0,-36 0-16,-17 0 15,-1 0 16,1 0-15</inkml:trace>
  <inkml:trace contextRef="#ctx0" brushRef="#br0" timeOffset="-64852.5">7796 12453 0,'36'0'141,"17"0"-110,-1 0 0,-16 0-15,-19 0 0,1 18-1,-18-1-15,18 1 31,-18 0-15,0-1 15,0 1-15,0 0 15,0-1-15,0 18-1,-53-17 1,53 0 0,-36 17-16,19-35 15,-18 0 1,-1 18 0,19-18-1,-1 0 16,18 17-15,0 1 15,18 123-15,17-35 0,-35-53-1,0-18 1,0 18 15,18-53 47,-1 0-62,36-35-1,-35-1 1,17 19 0,36-19-1,-54 36-15,1-35 16,17 35 0,53-53-1,124-88 1,-194 124-1</inkml:trace>
  <inkml:trace contextRef="#ctx0" brushRef="#br0" timeOffset="-62918.62">10054 10195 0,'71'36'141,"17"16"-126,-53 1-15,0-35 16,89 88 0,-71-53-16,-18-18 15,71 71 1,-53-71 0,0 36-1,-36-18-15,19 0 16,-1 52 15,-17-87-31,-18 0 0,0 35 31,0-18-15,0-18-16,0 1 0,0 17 31,0 1-15,0-19-16,0 1 15,0 0 1,-18-1 0</inkml:trace>
  <inkml:trace contextRef="#ctx0" brushRef="#br0" timeOffset="-45848.56">6932 14587 0,'-35'177'203,"17"-19"-187,1-87-1,-1 70 1,0-53-1,18-70 1,0 17 0,0-17-16,0 17 31,0 0-15,0-17 15</inkml:trace>
  <inkml:trace contextRef="#ctx0" brushRef="#br0" timeOffset="-43515.7">8326 14323 0,'17'0'313,"36"0"-282,-18 0-15,-17 17-1,0-17-15,-1 18 16,-17 0-1,18-1-15,0-17 16,-1 0-16,-17 18 0,18 0 16,-1-1-1,1 1 1,-18 0 0,0-1-1,0 1 16,0-1-15,0 1 47,0 17-32,0-17-16,-70 17 1,17-35 0,0 0-1,17 0-15,19 0 16,-1 0-16,1 0 16,-1 0-16,0 0 15,1 0 1,-1 0-1,0 18 64,1 70-48,17 0-16,0-35-15,0 0 16,0-35-16,0 17 16,0 89-1,0-107-15,0 1 16,0 35 0,0-36-1,0 1 1,0 0-1,17-36 95,19 0-95,-19 1-15,19-19 16,-19 19 0,1-1-1,-1 18-15,1 0 16,17 0 0,-17 0-1,53 0 1,-19 0-1,-16 18 1,-19-18 15,1 35-15,17-35 15,-17 0 0,-18-18 32,0 1-47</inkml:trace>
  <inkml:trace contextRef="#ctx0" brushRef="#br0" timeOffset="-41769.91">9807 14093 0,'18'0'140,"-1"0"-124,1 0-16,0 0 15,-1 0-15,89 18 16,-106 0-16,18-18 16,70 35-1,-53 18 1,1-18 0,-19-17-16,1-1 15,-18 19 1,0-1 15,0-17 0,0-1-31,0 1 0,0 17 32,-35 1-17,35-19-15,-36 1 16,-34 17-1,52-17-15,-35-18 32,36 0-17,34 0 63,160-53-62,-124 35 0,-18 18-1,0 0-15,0 0 16,-17 0 0,0 0-16,-1 0 15,19 0 16,-19 0-15,-17 35 15,0 1-15,0-1-16,0-17 16,0 52-1,0-52 1,-35 17-16,17 18 15,1-53-15,-19 35 16,19-35 15,-1 0-31,0 0 32</inkml:trace>
  <inkml:trace contextRef="#ctx0" brushRef="#br0" timeOffset="-40403.42">11783 13635 0,'-18'106'125,"18"35"-110,0-71-15,0-17 16,0-17-1,0 16 1,0-16 15,0-19-15,0 1 0,0 0 30,0 17 17,0-17-47,0-1 15,0 1-16,0 17 48,0-17-32,0-1 0,0 1-15,0 0 15</inkml:trace>
  <inkml:trace contextRef="#ctx0" brushRef="#br0" timeOffset="-38465.87">11765 14323 0,'35'0'172,"-17"0"-156,17 0-1,18 0-15,-17 0 32,-19 0 15,18 0-47,1 0 15,-19 0 1,19 0-1,-1-18-15,0 0 0,36 1 16,-36 17 15,-17 0-31,-1 0 16,1 0 0</inkml:trace>
  <inkml:trace contextRef="#ctx0" brushRef="#br0" timeOffset="-37394.56">12100 14164 0,'0'18'203,"0"-1"-187,0 71 0,0-52-1,-17-1 1,17-17-1,0-1-15,0 19 32,0-19-32,0 1 0</inkml:trace>
  <inkml:trace contextRef="#ctx0" brushRef="#br0" timeOffset="-35974.1">12912 13441 0,'-18'17'94,"0"36"-78,18-35-16,0 0 15,0-1-15,0 19 16,0-19-1,0 1 32,53-53 16,0-18-48,18 17-15,-18 1 16,-18 17-16,0 1 0,-35-1 16,53 1-1,-18-1 1,-17 18 15,0 0-15,35 0-1,-36 0 1,1 0 0,0 0-1,17 18 1,0-1 0,-35 1-1,18-1 1,-18 1-1,0 0 1,0 35-16,0-36 16,-53 107-1,35-89 1,-17-17 0,17-1-16,18 1 15,0 0-15,0-1 16,-17-17-1,-1 0 1,0 18-16,-17 0 31</inkml:trace>
  <inkml:trace contextRef="#ctx0" brushRef="#br0" timeOffset="-34833.08">12841 13406 0,'18'-18'109,"335"-35"-78,-230 35 1,-52 18-1,-54 0-15,18 0-1,1 0 1,34-17-1,36-36 1,-88 53 0</inkml:trace>
  <inkml:trace contextRef="#ctx0" brushRef="#br0" timeOffset="-32970.11">5980 16757 0</inkml:trace>
  <inkml:trace contextRef="#ctx0" brushRef="#br0" timeOffset="-32130.01">5662 12876 0</inkml:trace>
  <inkml:trace contextRef="#ctx0" brushRef="#br0" timeOffset="-31568.16">5627 13247 0</inkml:trace>
  <inkml:trace contextRef="#ctx0" brushRef="#br0" timeOffset="-29939.69">16863 6244 0,'0'194'109,"-36"706"-93,36-301-16,-35-387 15,53 1005 1,-18-952-1,17 52-15,36 424 16,18 0 15,-71-300-15,35-53 0,-35-176-16,0 423 15,-17-71 1,-36 89-1,53 105 1,-18-87 0,0-142-1,18-371-15,0 160 16,0-142 0,0-105-1,0-36 1,0-17-1,0-1 17</inkml:trace>
  <inkml:trace contextRef="#ctx0" brushRef="#br0" timeOffset="-28001.6">18644 6403 0,'-35'229'47,"17"-123"-32,-52 247 1,70-230 0,-35-35-1,35 1 17,-18-19-17,0 1 1,18-54-16,-17 19 15,-1 34-15,-17-17 16,17 35 0,18-70-1,0 17 1,0-17 0,176-53 109,-87-18-110,-19 35-15,1 0 16,52-34-1,-52 52 1,-18 0 0,-36 0-1,72-18 1,-72 18 0,1 0-1,-1 0 16,36-35-15,-17 35 0</inkml:trace>
  <inkml:trace contextRef="#ctx0" brushRef="#br0" timeOffset="-27037.88">18856 7232 0,'0'53'63,"0"0"-48,0 53-15,0 88 32,0-89-17,0-69-15,0-1 16,0-17-16,0 105 15,0-17 1,0-53-16,0 35 16,0 0-1,0-35 1,0-18 0,0-17-1</inkml:trace>
  <inkml:trace contextRef="#ctx0" brushRef="#br0" timeOffset="-26449.2">19632 7108 0</inkml:trace>
  <inkml:trace contextRef="#ctx0" brushRef="#br0" timeOffset="-25940.93">19632 7638 0</inkml:trace>
  <inkml:trace contextRef="#ctx0" brushRef="#br0" timeOffset="-23772.03">20479 6421 0,'0'176'94,"0"0"-78,0-35-1,0-70 1,0 0-1,0-36 17,0 0-32,0 0 0,0 1 15,0-19 17,0 36-17,0-35 1,0 52-1,0-52 1,0 17 0,0 1-1,0-19 1,17-17 0,-17-35 93,0 17-93,36-140-1,-36-54 1,0 71-1,0 70 1,0 36-16,0-18 16,0 0-1,0-17 1,0 17 0,0 17-1,0 1 1,0 0-1,0 17 1,0 1 15,105 122 126,142 178-126,-229-248-31,53 124 15,-18-71 17,-36-71-32,-17 19 31,18-19-15,-1 36-1,19-35 1,-19 17-1,1-17-15,0-18 0,-1 35 16,-17-17 0,18-18 46,0 0-46,17-141 15,-35-159-15,0 212-1,-35-36-15,35 71 16,-36-53 0,19 36-1,17 52-15,-18 1 16,18-72-1,0 72 1,0-1 0,0 0-1,0 1 17</inkml:trace>
  <inkml:trace contextRef="#ctx0" brushRef="#br0" timeOffset="-22750.41">21414 6738 0,'17'0'156,"1"0"-140,52-18-1,1 1 1,-36 17-16,1 0 15,16 0 1,-34 0-16,0 0 31,211-124 16</inkml:trace>
  <inkml:trace contextRef="#ctx0" brushRef="#br0" timeOffset="-21145.72">22084 6138 0,'70'0'125,"36"18"-109,-35 17-1,-1 1 1,-52-36-16,0 17 0,-1 18 15,1-17 1,0 0 0,17-1-16,-35 1 15,0 17 1,0 1 0,0-1-1,0-18 1,0 19-1,0-19 1,0 1-16,0 0 0,0 17 47,-53 0-31,18-17-16,-54 35 15,72-18 1,-1-35-16,1 0 0,-1 0 31,0 0 16,36 0 15,194-71-30,-177 54-32,71-1 15,-36 18 17,-52 0-32,0 0 15,17 0 1,-18 0-1,54 18 1,-53-1-16,-18 1 16,53 0-1,-1 52 1,-52-34 0,0-1-1,0-17 1,0 70-1,-35-53 1,-18 18-16,-141 123 16,71-88 15,17-35-15,53-53-16,18 18 0,-1 0 15,19-18 1,-1 17-1,-35-17 1</inkml:trace>
  <inkml:trace contextRef="#ctx0" brushRef="#br0" timeOffset="-18258.98">8890 14146 0,'53'36'141,"-35"-19"-126,-1 1-15,18 17 16,1 18-1,-1 0 1,-17-18-16,-1 18 16,1-17-16,52 34 15,-34 36 1,-1 0 0,-17-53-1,17-18 1,-35 0-1,18 0-15,-18 1 0,0 70 16,0-89 0,0 36-16,0-18 15,0 54 1,0-36 0,0-1-16,-36-16 15,19 17 1,-1 0-1,18-36-15,-18-17 16,18 18-16,0-1 16,-17 19-1,17-19 1,-18-17 0,18 18-1,0 0 16</inkml:trace>
  <inkml:trace contextRef="#ctx0" brushRef="#br0" timeOffset="-13331.66">20867 8908 0,'-35'247'203,"17"-53"-171,0-18-17,18-70 1,-17-53-1,17-18-15,0 18 32,0-35-17,0-1 17</inkml:trace>
  <inkml:trace contextRef="#ctx0" brushRef="#br0" timeOffset="-11421.86">21943 8802 0,'53'0'250,"0"0"-234,17 0-1,-52 0 1,-1 0-16,1 0 16,17 0-16,1 0 15,-19 0 1,1 0-16,0 17 15,-18 1-15,52 0 16,-16 17 0,-19 0-1,1-17 1,0 0 0,-18 17-1,0 18 1,0-36-1,0 19 1,-18-1 15,-88 0-15,53-17-16,0 17 16,-35-17-1,53-18 1,0 0-1,-1 17 1,1-17 0,0 0-1,17 0 17,0 0 14,18 18 1,0 53-31,0-18-16,0 70 16,0-35-1,0-53-15,0 1 16,0-19-16,0 1 15,0 17 1,0-17 31,0-36 62,177-70-62,-54 53-31,-52 0-16,-18 17 15,35 0-15,0-17 16,-17 35 0,-36 0 15,-17 0 0,-1 0-15</inkml:trace>
  <inkml:trace contextRef="#ctx0" brushRef="#br0" timeOffset="-7970.31">23372 8767 0,'17'0'188,"71"0"-172,-35 0-16,-17 0 15,16 0 1,1 0-1,-35 0-15,17 17 16,1-17 0,-19 18 15,-17-1-15,0 19 15,0 17-16,-17 0 1,-36 17 0,17-35-16,19-17 15,-19 0-15,1-1 16,18 1 0,-1-18-16,18 35 15,-18-35 16,54-35 48,69 17-64,-69 1-15,17-1 16,52-17-1,-52 35 1,-35 0 0,17 0-1,1 17 48,-36 1-63,0 88 15,-18-53 1,-17 0 0,-1-18 15,19-17-15,-1-1-1</inkml:trace>
  <inkml:trace contextRef="#ctx0" brushRef="#br0" timeOffset="-6772">24783 8749 0,'0'53'125,"-18"53"-109,18-53-16,0-18 15,-18 53 1,1-53-1,-1-17 1,18 0 0,0 17-16,0 0 31,0-17 16,106-18 15,141-18-46,-124 0 0,-52 1-1,-53-1-15,70 18 16,-71-17-1,1 17 1,0 0 0,17 0 15</inkml:trace>
  <inkml:trace contextRef="#ctx0" brushRef="#br0" timeOffset="-5769.51">25188 8961 0,'0'52'110,"-17"54"-79,17-70-31,-36 52 31,36-35-15,0-36-1,-17 36 1,17-35 15,0 0-15,0 17 0,-36-18-1,19 36 1</inkml:trace>
  <inkml:trace contextRef="#ctx0" brushRef="#br0" timeOffset="-4265.03">26211 8555 0,'-35'53'140,"17"0"-108,1-18-17,-1-17 1,18-1-16,0 1 15,-17-18 1,17 18 15,0-1-15,35-17 140,-18-17-140,19 17-1,17-18 1,-36 0-16,19 18 16,-1 0-1,0-17 1,-17 17 0,17 0-1,18 0 1,-35 0 15,-1 0-15,-17 35-1,0-17 17,0 17-17,0 0 1,0-17-1,0 17 1,0 0 0,0 1-1,0-19-15,0 18 32,-17-35-17,-1 0 1</inkml:trace>
  <inkml:trace contextRef="#ctx0" brushRef="#br0" timeOffset="-2966.71">26194 8467 0,'17'-18'234,"124"0"-218,-105 18-16,-19 0 16,19 0-1,-19 0-15,1 0 32,0 0-17,-1 0 1,1-17-16,0 17 15,17 0 1,-18 0 15,19-18 32,-19 18-32</inkml:trace>
  <inkml:trace contextRef="#ctx0" brushRef="#br0" timeOffset="-1340.51">21026 8431 0,'35'18'141,"71"88"-126,-36-18 1,-35-70-1,18 17 1,-17 53 0,-1-35-1,-17 18 17,-1-18-17,19-18 1,-36 0-1,17 18 1,1-18 0,-1 53-1,1-70-15,-18 17 16,18 124 0,-18-53-1,0-35 1,0-1-1,-18-17 1,0-18 0,1-17-16,-1 35 0,-17 17 15,0 1 17,17-53-32,18-1 0,-18 1 15,-17 35 1,0 0-1,-18 0 1,18 17-16,-1-35 0,1 18 16,0-35-1</inkml:trace>
  <inkml:trace contextRef="#ctx0" brushRef="#br0" timeOffset="432.32">19597 12100 0,'-18'53'78,"-52"124"-62,34-107-16,19 1 0,-36-18 15,17 17 1,19 1 0,17-18-1,-18 0 1,18-36-1,-17 1-15,17-1 16,0 1 0,0 17-16,0-17 47,282-177 31,-35 1-63,-194 122-15,0-17 16,105 0 0,89 18-1,-194 35 1,-35 0-1,-1 0 1,1 0 0,17 18-1,-17-1 1,0 19 0,-18 17-16,0 88 15,0-35 1,-53-1-16,17-34 15,-105 105 1,71-52 0,-18-54-1,70-34 1,-17-1 0,-1-35-1</inkml:trace>
  <inkml:trace contextRef="#ctx0" brushRef="#br0" timeOffset="1432.72">19526 12047 0,'230'-17'94,"-36"-1"-79,-124 0 1,1 18-1,-54 0-15,54 0 16,-36 0 0,-17 0-1,-1 0-15,1 0 32</inkml:trace>
  <inkml:trace contextRef="#ctx0" brushRef="#br0" timeOffset="2018.77">21149 12188 0</inkml:trace>
  <inkml:trace contextRef="#ctx0" brushRef="#br0" timeOffset="2504.45">21149 12665 0</inkml:trace>
  <inkml:trace contextRef="#ctx0" brushRef="#br0" timeOffset="4228.37">22243 11712 0,'0'212'94,"0"-53"-79,0-106 1,0 17-16,0 36 15,0-71 1,0 18-16,0 0 16,0 18-16,0-54 15,0 36 1,0 53 0,0-88-16,0 35 15,0-1 1,0-34-1,0 17 1,0-17 15,35-141 32,53-283-48,-70 335-15,-1-87 16,19 69 0,-36 72-1,0-36-15,0 35 16,0 1 15,0-107-15,-18 71-1,18 35 1,0-17-16,0 18 31,18 17 94,140 194-93,-69-89-17,-1 19 1,-71-89-16,19 36 15,-1-36 1,-17 18 0,35 0-1,-36-18 1,18 0 0,-17 1-1,0-19 1,-1 1-16,1-18 31,0 18-15,-1-18 15,1 0-15,0-36-16,-1 1 15,1 0-15,-1-106 16,-17 17-1,0 89-15,0-18 16,-17 18-16,-18-71 16,-1-35-1,19 53-15,-19-36 16,36 71 0,0 36 15</inkml:trace>
  <inkml:trace contextRef="#ctx0" brushRef="#br0" timeOffset="5261.12">23618 12030 0,'71'-18'172,"-53"18"-156,70-18-1,-71 18 1,1 0-1,0 0 32,70-17 0,-35 17-31,159-106-1,-107 71 1,-87 35 0</inkml:trace>
  <inkml:trace contextRef="#ctx0" brushRef="#br0" timeOffset="6386.71">24906 11148 0,'-18'123'94,"1"71"-79,17-158 1,-18 16-16,-17 72 16,17-54 15,-70 195 0,70-230-31,18-17 16,0 35-1,0-35 32,36-18 47,228-89-63,-176 54-31,-17 17 16,176-34 15,-229 16-31,-1 36 0,19 0 31</inkml:trace>
  <inkml:trace contextRef="#ctx0" brushRef="#br0" timeOffset="7295.3">25277 11800 0,'0'53'110,"-18"159"-95,18-53 1,-18-53 0,18-36-16,0-17 15,0-35-15,0-1 16,0 1-16,0 0 15,0-1 1</inkml:trace>
  <inkml:trace contextRef="#ctx0" brushRef="#br0" timeOffset="15961.11">22119 14005 0,'-17'335'110,"-1"-70"-95,-17-53 1,17 123-1,0-212-15,18 1 16,0-1-16,-17-52 0,17-18 16,0 17-1,0-52 1,0 35 0</inkml:trace>
  <inkml:trace contextRef="#ctx0" brushRef="#br0" timeOffset="17590.79">23213 14235 0,'70'-18'140,"107"0"-108,-124 18-17,0 0 1,-18 0-16,-18 18 0,1-18 15,53 35 1,17 18 0,-35 0-1,-18-18 1,-17 1 0,-1 34-1,-17-52 1,0 17-1,0 18 1,-70 35 0,-36-17-1,35-36-15,-52 18 32,70-18-17,-53 0 1,89-17-16,-19 0 0,19-18 15,-19 0 1,19 0-16,-1 0 16,0 0 15,18 17-15,-17-17-1,17 36 16,0 105-15,0-71 0,-18 19-16,18-37 15,0-34 1,0 0 0,0-1-16,0 1 15,0 17 1,0 1-1,35-36 79,-17 0-78,17 0-16,71-18 15,53-17 1,-106 35 0,35 0-16,-70-18 15,35 18-15,-1 0 16,-34 0 15,53-35-15,-18 17-1</inkml:trace>
  <inkml:trace contextRef="#ctx0" brushRef="#br0" timeOffset="19201.39">25082 13547 0,'71'0'125,"423"35"-93,-441-17-17,17 17 1,-34 0-1,-19-17 1,1-1-16,0 1 16,-1 17-1,19 36 1,-36-1 0,0-34-1,-36 52 1,-52-18-1,-35 19 1,105-72-16,-70 36 16,70 0-1,-17-35 17,17-18-17,1 0 16,228-106 16,36-18-31,-176 89 0,-1 35-1,-34 0 1,34 53 15,-17 106-15,-35 0-1,-18-18 17,-18-35-17,-70 105 1,53-158-1,-36-18 1,-17 1 0,35-36-1,-35 0 17,17 0-17</inkml:trace>
  <inkml:trace contextRef="#ctx0" brushRef="#br0" timeOffset="20363.07">27129 13247 0,'0'70'109,"-71"265"-77,53-246-32,-70 122 31,35-34 0,36-142-31,17 18 16,0-18-1,0-17-15,0-1 16,0 1-16,53-18 125,52-18-125,-69 1 0,-1-1 16,177-70 15,-159 70-15,52-17-1,-52-18 1,35 53-1,-70-17-15,53-1 16,-1 0 0,-34 18-1</inkml:trace>
  <inkml:trace contextRef="#ctx0" brushRef="#br0" timeOffset="21351.72">27517 13811 0,'-18'88'94,"18"1"-78,0-54-1,0 18-15,-18 17 16,1 54-1,17-71 1,-18 0 0,18-36-1,0 1-15,0 17 16,0-17 15,0 0-15,0-1-1,0 18 1</inkml:trace>
  <inkml:trace contextRef="#ctx0" brushRef="#br0" timeOffset="22853.18">29157 12629 0,'-18'89'156,"-17"34"-141,18-105 1,17 35 15,-18-36-31,18 19 16,-35-1 31,35-18-32,-18 1 1,18-36 93,123-34-77,-87 34-32,70-53 15,-18 54 17,-53-1-32,0 18 0,-17 0 15,70 0 1,-70 0-1,-1 0-15,54 0 16,-53 0 0,17 53-1,35-18 1,-52-17 0,-18 17-1,0-17-15,0 35 16,0-36-1,0 19 1,0 17-16,-70 0 16,-36 17-1,-35 36 17,52-71-17,1 18 1,35-18-1,0-17 1,18 0-16,17-1 0,1-17 16</inkml:trace>
  <inkml:trace contextRef="#ctx0" brushRef="#br0" timeOffset="23949.1">29228 12665 0,'35'0'172,"18"-18"-157,53 0 1,-36 1 15,1 17-31,-36 0 0,0-18 0,54 18 16,-72 0 15,1 0-15,-1 0 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30T07:21:20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26388 9296 0,'35'0'156,"-17"17"-124,-18 1-17,0 0 32,0-1 63,0 1-48,0 17 32,0-17-79,0 17 1,0-17 0,0 17-1,0-17 17,0-1 139,0 1-155,0 0 0,0-1-1,0 1 48,0 52 31,0-34-79,0-19 16,0 54 110,0-54-125,0 1-1,0 0 1,0-1 15,0 1 500,-18-18-515,0-53 0,18 35-1,0 1 17,0-18 139,0 17-139,0-106-1,0 89-15,0 18-1,0-1 1,-17-53 140,17-34-125,0 87-31,0 0 32,0 1 30,0-1-46,0 0-16,0-35 62,0 36 126,35 52-141,-17 89-16,17-72-16,-35-34 64,0 0-64,18-1-15,-18 1 16,0 70-1,0-53 1,0-17 0,17 0-1,-17-1 48,0 1-32,0 17 0,0 18 1,0-18-17,0 1 1,0 17 124,0-36-108,0 1 46,18 0 94,-18-1-63,0 1-93,0 0-16,0-1 15,0 1 204,18 17 219,-18-17-407,0-1 94,-18-17 125,-17 0-219,-18-53 0,35-17 1,18 52-17,0-17 266,0-36-265,0 54 15,0 34 282,0 1-188,18 0-110,-18-1-15,17 19 16,1 17 0,0-18-1</inkml:trace>
  <inkml:trace contextRef="#ctx0" brushRef="#br0" timeOffset="64329.55">29281 5309 0,'17'-17'94,"36"52"-79,-35 18 1,-1-18 0,1-17-1,0 17 1,17-35 93,71-53-93,-36-53-1,19 18 1,16-18 0,107 0-1,-18 54 1,-106 16 0,-70 36-16,0 0 31</inkml:trace>
  <inkml:trace contextRef="#ctx0" brushRef="#br0" timeOffset="87435.76">18874 8184 0,'0'71'78,"0"70"-47,0-123-15,17 17-1,-17-17 1,36-1 172,34-17-157,-52 0 78,-1 0-62,19 36-31,-19-19-1,19 18 1,-36-17 0,17-18-16,-17 53 31,0-35-31,0-1 15,18 19 1,-18-19 0,17 1-1,-17 17 1,0 0 0,-17-35-1,-1 53 1,1-17-16,-1-19 15,0 1-15,1 0 16,-1-18-16,0 17 31,1-17 63,-1 0-63,0 0 16,1 0-31,-1 0-1,-17 0-15</inkml:trace>
  <inkml:trace contextRef="#ctx0" brushRef="#br0" timeOffset="88249.02">18891 8149 0,'36'0'78,"-1"0"-63,0 0 1,-17 0 0,-1 0-1,36 0 1,-17 0 0,-1 0 15,0 0-16,-17 0 1,-1 0 31</inkml:trace>
  <inkml:trace contextRef="#ctx0" brushRef="#br0" timeOffset="118532.98">19879 4057 0,'106'-71'94,"53"36"-79,105-71 1,-193 71-16,17-18 15,-88 35 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A443C-4093-42A0-AAC0-79B3F574AF00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D02E8-AF0F-4542-883A-B135A3772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90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D02E8-AF0F-4542-883A-B135A37727D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0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B771-D7F3-2035-2142-5D35A7604E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468A1B-61E7-428A-0056-3B4179F11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DBC8A-F934-7EF4-2B25-BEB5D19B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8F60E-B980-2C6B-2516-A6D4CC74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C60CB-E521-6A18-4142-5EBCFA8F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4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C230-B566-8E45-A28F-6C8E2D8C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C994D1-19AA-984D-DA36-7C39A8CB5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38EA3-D652-4712-FBAA-0B15CFDAD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840C0-1241-B0F1-60A7-13B243CC9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3EB3F-CDAA-18E7-E232-E8C033C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5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CEFCA-023A-E4EE-F668-D02CBAA58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DEAC7-182B-9763-FDB1-D13517D88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B5910-06AA-2092-953D-2F68FE98D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88B1E-7C92-F349-80E2-D955BCC6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3F756-094C-5BF3-C690-3BC06CED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59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3CCC-7CFF-93C7-FF59-C93BD9E6E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FB6D8-B4F8-C915-A20E-C81FCA267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812BC-A756-1AA0-B589-AFE1F0FBC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617E3-2131-58E2-F3A1-195890208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CAACA-0CC6-3AE4-8369-ED813BF8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72FB-21D4-CAB7-FE73-3DA5B392C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B2B14-3786-33CE-628A-D70D0CA2C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67438-D85B-268C-3079-AEA388DC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06B77-2D78-AA04-51C1-BAC6C7DF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F463-A1D9-3DDB-EF7B-B86262BD5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5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AD14-93B3-7D83-D0E3-FCDD49D2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0F36A-C74D-7EAF-E3BB-BF24BD60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3F3D7-AB24-1615-F5BE-23C1D3B0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22FC9-D722-657C-1C61-2881F7CB7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01CE4-0756-E107-651D-8D899002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299E9-6008-1986-F91F-43C50CA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2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87E95-3350-3BA5-6FEA-9113987A0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48DC0-EDB6-690D-BE8B-AFBA8253B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BDDCA-C543-BDEE-D7B7-8445F703C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7AD51-4C94-3ABD-970A-132610AF2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A4B995-AA5B-AB42-E139-481815E67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0892B2-A38D-002E-D855-7D67C2ABA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9988F0-8463-C659-F2BC-8C05647E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8E36FC-D67B-9F91-7592-31DD1D0C5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4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1BD9-CB5B-3E66-361F-C0DBAE40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A51D1B-69B9-8A0F-4C74-13C0ABE77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6CEE8-4473-78FF-41DE-3B923D96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5427B-824E-BC27-F7BF-D0E932DB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316CB0-546B-C266-E41B-22C6791C2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D10C1-5BED-5140-D6C8-EEF1E22DE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E39BA-CD6E-5CA4-76B8-D6539863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078E-10DD-3685-BF74-0D197DA5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DF1B-EE37-A202-1F18-FF80EA80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E7AD9-B376-6E16-F141-B9B241767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26D05-3C19-C9D4-2627-4F30474F4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14E0C-2B72-E248-56B9-A57845CF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65387-0162-FD83-53AE-0373AD0D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11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02ED6-DEA1-D088-5B25-0A1A494E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7C247B-3D89-989F-19F7-15B840C4B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A0049-FA61-E2D8-CE4B-68A4D429B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BBF68-1768-2DDE-70ED-471593FA2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DCD89-59B9-09A7-3F37-C2A8BCCA1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7C004-554A-0789-3B17-33F66258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4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6049A0-3D63-63DE-A9B0-A7AAE64B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B1CFD-1A7B-D92C-5269-1942E8C91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9A02A-11C5-038A-041E-F1489792EF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68F67-8617-44C8-8362-395F13CF8B0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439DA-151A-56CD-3D20-813991F41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126F9-10A1-4765-644D-ADABF64DA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8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customXml" Target="../ink/ink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29.png"/><Relationship Id="rId4" Type="http://schemas.openxmlformats.org/officeDocument/2006/relationships/customXml" Target="../ink/ink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customXml" Target="../ink/ink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customXml" Target="../ink/ink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customXml" Target="../ink/ink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customXml" Target="../ink/ink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5" Type="http://schemas.openxmlformats.org/officeDocument/2006/relationships/image" Target="../media/image62.png"/><Relationship Id="rId4" Type="http://schemas.openxmlformats.org/officeDocument/2006/relationships/customXml" Target="../ink/ink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5" Type="http://schemas.openxmlformats.org/officeDocument/2006/relationships/image" Target="../media/image66.png"/><Relationship Id="rId4" Type="http://schemas.openxmlformats.org/officeDocument/2006/relationships/customXml" Target="../ink/ink3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.xml"/><Relationship Id="rId5" Type="http://schemas.openxmlformats.org/officeDocument/2006/relationships/image" Target="../media/image72.png"/><Relationship Id="rId4" Type="http://schemas.openxmlformats.org/officeDocument/2006/relationships/customXml" Target="../ink/ink3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customXml" Target="../ink/ink39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customXml" Target="../ink/ink42.xml"/><Relationship Id="rId12" Type="http://schemas.openxmlformats.org/officeDocument/2006/relationships/image" Target="../media/image89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8.png"/><Relationship Id="rId5" Type="http://schemas.openxmlformats.org/officeDocument/2006/relationships/customXml" Target="../ink/ink41.xml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customXml" Target="../ink/ink4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5" Type="http://schemas.openxmlformats.org/officeDocument/2006/relationships/image" Target="../media/image91.png"/><Relationship Id="rId4" Type="http://schemas.openxmlformats.org/officeDocument/2006/relationships/customXml" Target="../ink/ink4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13" Type="http://schemas.openxmlformats.org/officeDocument/2006/relationships/customXml" Target="../ink/ink52.xml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11" Type="http://schemas.openxmlformats.org/officeDocument/2006/relationships/image" Target="../media/image97.png"/><Relationship Id="rId5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customXml" Target="../ink/ink51.xml"/><Relationship Id="rId9" Type="http://schemas.openxmlformats.org/officeDocument/2006/relationships/image" Target="../media/image95.png"/><Relationship Id="rId1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13" Type="http://schemas.openxmlformats.org/officeDocument/2006/relationships/image" Target="../media/image110.png"/><Relationship Id="rId18" Type="http://schemas.openxmlformats.org/officeDocument/2006/relationships/customXml" Target="../ink/ink64.xml"/><Relationship Id="rId3" Type="http://schemas.openxmlformats.org/officeDocument/2006/relationships/image" Target="../media/image105.png"/><Relationship Id="rId21" Type="http://schemas.openxmlformats.org/officeDocument/2006/relationships/image" Target="../media/image114.png"/><Relationship Id="rId7" Type="http://schemas.openxmlformats.org/officeDocument/2006/relationships/image" Target="../media/image107.png"/><Relationship Id="rId12" Type="http://schemas.openxmlformats.org/officeDocument/2006/relationships/customXml" Target="../ink/ink61.xml"/><Relationship Id="rId17" Type="http://schemas.openxmlformats.org/officeDocument/2006/relationships/image" Target="../media/image112.png"/><Relationship Id="rId2" Type="http://schemas.openxmlformats.org/officeDocument/2006/relationships/customXml" Target="../ink/ink56.xml"/><Relationship Id="rId16" Type="http://schemas.openxmlformats.org/officeDocument/2006/relationships/customXml" Target="../ink/ink63.xml"/><Relationship Id="rId20" Type="http://schemas.openxmlformats.org/officeDocument/2006/relationships/customXml" Target="../ink/ink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11" Type="http://schemas.openxmlformats.org/officeDocument/2006/relationships/image" Target="../media/image109.png"/><Relationship Id="rId5" Type="http://schemas.openxmlformats.org/officeDocument/2006/relationships/image" Target="../media/image106.png"/><Relationship Id="rId15" Type="http://schemas.openxmlformats.org/officeDocument/2006/relationships/image" Target="../media/image111.png"/><Relationship Id="rId10" Type="http://schemas.openxmlformats.org/officeDocument/2006/relationships/customXml" Target="../ink/ink60.xml"/><Relationship Id="rId19" Type="http://schemas.openxmlformats.org/officeDocument/2006/relationships/image" Target="../media/image113.png"/><Relationship Id="rId4" Type="http://schemas.openxmlformats.org/officeDocument/2006/relationships/customXml" Target="../ink/ink57.xml"/><Relationship Id="rId9" Type="http://schemas.openxmlformats.org/officeDocument/2006/relationships/image" Target="../media/image108.png"/><Relationship Id="rId14" Type="http://schemas.openxmlformats.org/officeDocument/2006/relationships/customXml" Target="../ink/ink6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0.png"/><Relationship Id="rId4" Type="http://schemas.openxmlformats.org/officeDocument/2006/relationships/customXml" Target="../ink/ink6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0.xm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customXml" Target="../ink/ink71.xml"/><Relationship Id="rId4" Type="http://schemas.openxmlformats.org/officeDocument/2006/relationships/image" Target="../media/image1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2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4.png"/><Relationship Id="rId2" Type="http://schemas.openxmlformats.org/officeDocument/2006/relationships/customXml" Target="../ink/ink7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7.xml"/><Relationship Id="rId5" Type="http://schemas.openxmlformats.org/officeDocument/2006/relationships/image" Target="../media/image133.png"/><Relationship Id="rId4" Type="http://schemas.openxmlformats.org/officeDocument/2006/relationships/customXml" Target="../ink/ink7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customXml" Target="../ink/ink7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customXml" Target="../ink/ink8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customXml" Target="../ink/ink8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274398-FE17-598A-3147-F14A99287212}"/>
              </a:ext>
            </a:extLst>
          </p:cNvPr>
          <p:cNvSpPr txBox="1"/>
          <p:nvPr/>
        </p:nvSpPr>
        <p:spPr>
          <a:xfrm>
            <a:off x="3770721" y="537327"/>
            <a:ext cx="4402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THREE BASIC RULES TO SOLVE ANY PATTERN TYPE QUESTION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30213-C331-AF78-DEF2-FDF33A22E292}"/>
              </a:ext>
            </a:extLst>
          </p:cNvPr>
          <p:cNvSpPr txBox="1"/>
          <p:nvPr/>
        </p:nvSpPr>
        <p:spPr>
          <a:xfrm>
            <a:off x="2097463" y="2149311"/>
            <a:ext cx="89318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Count the Number of </a:t>
            </a:r>
            <a:r>
              <a:rPr lang="en-US" sz="3200" b="1" dirty="0">
                <a:solidFill>
                  <a:srgbClr val="FF0000"/>
                </a:solidFill>
              </a:rPr>
              <a:t>Rows</a:t>
            </a:r>
          </a:p>
          <a:p>
            <a:pPr marL="342900" indent="-342900">
              <a:buFont typeface="+mj-lt"/>
              <a:buAutoNum type="arabicPeriod"/>
            </a:pPr>
            <a:endParaRPr lang="en-US" sz="3200" b="1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 Count the Number of </a:t>
            </a:r>
            <a:r>
              <a:rPr lang="en-US" sz="3200" b="1" dirty="0">
                <a:solidFill>
                  <a:srgbClr val="00B050"/>
                </a:solidFill>
              </a:rPr>
              <a:t>Columns for each row.</a:t>
            </a:r>
          </a:p>
          <a:p>
            <a:pPr marL="342900" indent="-342900">
              <a:buFont typeface="+mj-lt"/>
              <a:buAutoNum type="arabicPeriod"/>
            </a:pPr>
            <a:endParaRPr lang="en-US" sz="3200" b="1" dirty="0">
              <a:solidFill>
                <a:srgbClr val="00B05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 Find the </a:t>
            </a:r>
            <a:r>
              <a:rPr lang="en-US" sz="3200" b="1" dirty="0">
                <a:solidFill>
                  <a:srgbClr val="0070C0"/>
                </a:solidFill>
              </a:rPr>
              <a:t>Relationship between Row and the Column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7299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2733D134-D6DC-C899-10D3-CA3E7FF601F8}"/>
              </a:ext>
            </a:extLst>
          </p:cNvPr>
          <p:cNvSpPr/>
          <p:nvPr/>
        </p:nvSpPr>
        <p:spPr>
          <a:xfrm>
            <a:off x="3154834" y="1379456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8C2990FA-4CE4-0741-B1AE-F37B78B763E5}"/>
              </a:ext>
            </a:extLst>
          </p:cNvPr>
          <p:cNvSpPr/>
          <p:nvPr/>
        </p:nvSpPr>
        <p:spPr>
          <a:xfrm>
            <a:off x="3946688" y="2143027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0D33354E-5889-9212-A292-BB19760DE576}"/>
              </a:ext>
            </a:extLst>
          </p:cNvPr>
          <p:cNvSpPr/>
          <p:nvPr/>
        </p:nvSpPr>
        <p:spPr>
          <a:xfrm>
            <a:off x="4710258" y="3016578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2B16DA05-73DE-4941-04C8-82D3050C09D2}"/>
              </a:ext>
            </a:extLst>
          </p:cNvPr>
          <p:cNvSpPr/>
          <p:nvPr/>
        </p:nvSpPr>
        <p:spPr>
          <a:xfrm>
            <a:off x="5445551" y="3718875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EBEB1D1-8C5B-EABC-164E-1601173259E5}"/>
              </a:ext>
            </a:extLst>
          </p:cNvPr>
          <p:cNvSpPr/>
          <p:nvPr/>
        </p:nvSpPr>
        <p:spPr>
          <a:xfrm>
            <a:off x="6281389" y="4611279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62B2CB15-F04D-028F-9039-95BAF103D65F}"/>
              </a:ext>
            </a:extLst>
          </p:cNvPr>
          <p:cNvSpPr/>
          <p:nvPr/>
        </p:nvSpPr>
        <p:spPr>
          <a:xfrm>
            <a:off x="3828850" y="3794289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2BE4024-70EE-71C4-4ADD-DF89F989A92F}"/>
              </a:ext>
            </a:extLst>
          </p:cNvPr>
          <p:cNvSpPr/>
          <p:nvPr/>
        </p:nvSpPr>
        <p:spPr>
          <a:xfrm>
            <a:off x="6158843" y="1379456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C83E5A04-FC53-5F70-022D-00C90037B478}"/>
              </a:ext>
            </a:extLst>
          </p:cNvPr>
          <p:cNvSpPr/>
          <p:nvPr/>
        </p:nvSpPr>
        <p:spPr>
          <a:xfrm>
            <a:off x="5445551" y="2271860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ABF3A1E2-EA8A-802C-479E-3A28F55FF802}"/>
              </a:ext>
            </a:extLst>
          </p:cNvPr>
          <p:cNvSpPr/>
          <p:nvPr/>
        </p:nvSpPr>
        <p:spPr>
          <a:xfrm>
            <a:off x="3154833" y="4611279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FB4F22-1013-6B17-3191-4DC74E5ED9D4}"/>
              </a:ext>
            </a:extLst>
          </p:cNvPr>
          <p:cNvCxnSpPr/>
          <p:nvPr/>
        </p:nvCxnSpPr>
        <p:spPr>
          <a:xfrm>
            <a:off x="2384981" y="1150070"/>
            <a:ext cx="0" cy="4553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6EE880-C938-5859-048E-3CC91BCB9028}"/>
              </a:ext>
            </a:extLst>
          </p:cNvPr>
          <p:cNvCxnSpPr>
            <a:cxnSpLocks/>
          </p:cNvCxnSpPr>
          <p:nvPr/>
        </p:nvCxnSpPr>
        <p:spPr>
          <a:xfrm>
            <a:off x="2384981" y="570321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3CD179-6555-B961-FF4F-D0A2CFF5FD59}"/>
              </a:ext>
            </a:extLst>
          </p:cNvPr>
          <p:cNvCxnSpPr>
            <a:cxnSpLocks/>
          </p:cNvCxnSpPr>
          <p:nvPr/>
        </p:nvCxnSpPr>
        <p:spPr>
          <a:xfrm flipH="1">
            <a:off x="2384981" y="5703216"/>
            <a:ext cx="5118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84E57B1-3288-8460-0E9C-10123D9C6638}"/>
                  </a:ext>
                </a:extLst>
              </p14:cNvPr>
              <p14:cNvContentPartPr/>
              <p14:nvPr/>
            </p14:nvContentPartPr>
            <p14:xfrm>
              <a:off x="2571840" y="0"/>
              <a:ext cx="9004680" cy="6331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84E57B1-3288-8460-0E9C-10123D9C66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2480" y="-9360"/>
                <a:ext cx="9023400" cy="63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6DA206-D840-2104-354B-FD6ACEE2A9FB}"/>
                  </a:ext>
                </a:extLst>
              </p14:cNvPr>
              <p14:cNvContentPartPr/>
              <p14:nvPr/>
            </p14:nvContentPartPr>
            <p14:xfrm>
              <a:off x="6794640" y="1346040"/>
              <a:ext cx="4134240" cy="2305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6DA206-D840-2104-354B-FD6ACEE2A9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5280" y="1336680"/>
                <a:ext cx="4152960" cy="232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26246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5B959D-088D-484A-F001-1074384CCC8F}"/>
                  </a:ext>
                </a:extLst>
              </p14:cNvPr>
              <p14:cNvContentPartPr/>
              <p14:nvPr/>
            </p14:nvContentPartPr>
            <p14:xfrm>
              <a:off x="272880" y="920880"/>
              <a:ext cx="10452600" cy="5226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5B959D-088D-484A-F001-1074384CCC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520" y="911520"/>
                <a:ext cx="10471320" cy="524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60971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098B92-4FD7-6171-735B-575578927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9" t="22464" r="15870" b="8840"/>
          <a:stretch/>
        </p:blipFill>
        <p:spPr>
          <a:xfrm>
            <a:off x="367747" y="178904"/>
            <a:ext cx="6589644" cy="6271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4F82CD-BDF7-42CD-6F13-A283BCBED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91" t="48841" r="68696" b="47680"/>
          <a:stretch/>
        </p:blipFill>
        <p:spPr>
          <a:xfrm>
            <a:off x="7605106" y="2912165"/>
            <a:ext cx="4441120" cy="80507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42224E-2CAA-E0BF-7D4B-3A2F52AA0976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957391" y="3314700"/>
            <a:ext cx="647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492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401D62-1CE1-37A3-AE10-D476B292F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6" t="39691" r="39794" b="12852"/>
          <a:stretch/>
        </p:blipFill>
        <p:spPr>
          <a:xfrm>
            <a:off x="697582" y="1204274"/>
            <a:ext cx="4854805" cy="3254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768D58-E394-8819-D485-7DAA9FF95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1" t="24192" r="67835" b="34983"/>
          <a:stretch/>
        </p:blipFill>
        <p:spPr>
          <a:xfrm>
            <a:off x="9794450" y="1204274"/>
            <a:ext cx="1498863" cy="32546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181E3E-5BDB-B6AA-69D9-553152E7680A}"/>
              </a:ext>
            </a:extLst>
          </p:cNvPr>
          <p:cNvCxnSpPr/>
          <p:nvPr/>
        </p:nvCxnSpPr>
        <p:spPr>
          <a:xfrm>
            <a:off x="5863472" y="2564091"/>
            <a:ext cx="3016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D08186-9A6C-FD0D-4E4B-E75F0956838A}"/>
              </a:ext>
            </a:extLst>
          </p:cNvPr>
          <p:cNvSpPr txBox="1"/>
          <p:nvPr/>
        </p:nvSpPr>
        <p:spPr>
          <a:xfrm>
            <a:off x="6096000" y="4458879"/>
            <a:ext cx="2685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Initialize </a:t>
            </a:r>
            <a:r>
              <a:rPr lang="en-US" sz="2400" dirty="0">
                <a:solidFill>
                  <a:srgbClr val="FF0000"/>
                </a:solidFill>
              </a:rPr>
              <a:t>i =0 &amp; j =0</a:t>
            </a:r>
          </a:p>
          <a:p>
            <a:endParaRPr lang="en-US" sz="2400" dirty="0"/>
          </a:p>
          <a:p>
            <a:r>
              <a:rPr lang="en-US" sz="2400" dirty="0"/>
              <a:t>Formula change : </a:t>
            </a:r>
            <a:r>
              <a:rPr lang="en-US" sz="2400" dirty="0">
                <a:solidFill>
                  <a:srgbClr val="FF0000"/>
                </a:solidFill>
              </a:rPr>
              <a:t>str.length() –i -1</a:t>
            </a:r>
          </a:p>
        </p:txBody>
      </p:sp>
    </p:spTree>
    <p:extLst>
      <p:ext uri="{BB962C8B-B14F-4D97-AF65-F5344CB8AC3E}">
        <p14:creationId xmlns:p14="http://schemas.microsoft.com/office/powerpoint/2010/main" val="1228175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231E8ED-A053-C6A0-BEDE-0545C03D2F0E}"/>
              </a:ext>
            </a:extLst>
          </p:cNvPr>
          <p:cNvSpPr/>
          <p:nvPr/>
        </p:nvSpPr>
        <p:spPr>
          <a:xfrm>
            <a:off x="203199" y="1161"/>
            <a:ext cx="1009652" cy="1419225"/>
          </a:xfrm>
          <a:custGeom>
            <a:avLst/>
            <a:gdLst>
              <a:gd name="connsiteX0" fmla="*/ 0 w 3324225"/>
              <a:gd name="connsiteY0" fmla="*/ 0 h 5200650"/>
              <a:gd name="connsiteX1" fmla="*/ 3324225 w 3324225"/>
              <a:gd name="connsiteY1" fmla="*/ 0 h 5200650"/>
              <a:gd name="connsiteX2" fmla="*/ 1764924 w 3324225"/>
              <a:gd name="connsiteY2" fmla="*/ 2600324 h 5200650"/>
              <a:gd name="connsiteX3" fmla="*/ 3324225 w 3324225"/>
              <a:gd name="connsiteY3" fmla="*/ 5200650 h 5200650"/>
              <a:gd name="connsiteX4" fmla="*/ 0 w 3324225"/>
              <a:gd name="connsiteY4" fmla="*/ 5200650 h 5200650"/>
              <a:gd name="connsiteX5" fmla="*/ 1559302 w 3324225"/>
              <a:gd name="connsiteY5" fmla="*/ 2600326 h 520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4225" h="5200650">
                <a:moveTo>
                  <a:pt x="0" y="0"/>
                </a:moveTo>
                <a:lnTo>
                  <a:pt x="3324225" y="0"/>
                </a:lnTo>
                <a:lnTo>
                  <a:pt x="1764924" y="2600324"/>
                </a:lnTo>
                <a:lnTo>
                  <a:pt x="3324225" y="5200650"/>
                </a:lnTo>
                <a:lnTo>
                  <a:pt x="0" y="5200650"/>
                </a:lnTo>
                <a:lnTo>
                  <a:pt x="1559302" y="2600326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D78CCD-F729-F364-4CF7-027EEB1D9E58}"/>
              </a:ext>
            </a:extLst>
          </p:cNvPr>
          <p:cNvSpPr txBox="1"/>
          <p:nvPr/>
        </p:nvSpPr>
        <p:spPr>
          <a:xfrm>
            <a:off x="3838574" y="295276"/>
            <a:ext cx="6257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HOUR GLASS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B6D409-BF69-05F1-0996-EE33C9B64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29778" r="44416" b="7703"/>
          <a:stretch/>
        </p:blipFill>
        <p:spPr>
          <a:xfrm>
            <a:off x="1361440" y="2042160"/>
            <a:ext cx="3952240" cy="4287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1DD9BD-04C7-2AB3-9F39-08E18D23C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3" t="30370" r="73175" b="45769"/>
          <a:stretch/>
        </p:blipFill>
        <p:spPr>
          <a:xfrm>
            <a:off x="9448800" y="2042160"/>
            <a:ext cx="1727200" cy="390143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FE5B62-9E8F-A8C6-74A4-06AE1C054E43}"/>
              </a:ext>
            </a:extLst>
          </p:cNvPr>
          <p:cNvCxnSpPr/>
          <p:nvPr/>
        </p:nvCxnSpPr>
        <p:spPr>
          <a:xfrm>
            <a:off x="5394959" y="3982720"/>
            <a:ext cx="3982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70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A2386319-25AA-BEC0-632C-59DFFBF502B1}"/>
              </a:ext>
            </a:extLst>
          </p:cNvPr>
          <p:cNvSpPr/>
          <p:nvPr/>
        </p:nvSpPr>
        <p:spPr>
          <a:xfrm>
            <a:off x="4006392" y="4251489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64896DFB-91B4-A515-51F6-A4D55A8BE6E1}"/>
              </a:ext>
            </a:extLst>
          </p:cNvPr>
          <p:cNvSpPr/>
          <p:nvPr/>
        </p:nvSpPr>
        <p:spPr>
          <a:xfrm>
            <a:off x="7045759" y="4251489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CAFE4A9E-8FD2-297D-CD63-57152421625E}"/>
              </a:ext>
            </a:extLst>
          </p:cNvPr>
          <p:cNvSpPr/>
          <p:nvPr/>
        </p:nvSpPr>
        <p:spPr>
          <a:xfrm>
            <a:off x="4980494" y="4251489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7933F65-4B63-67D8-03DA-E0DB4B6052AA}"/>
              </a:ext>
            </a:extLst>
          </p:cNvPr>
          <p:cNvSpPr/>
          <p:nvPr/>
        </p:nvSpPr>
        <p:spPr>
          <a:xfrm>
            <a:off x="6021372" y="4251489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FC9CCB4-612B-0DDB-C3C9-C860A2CE972D}"/>
              </a:ext>
            </a:extLst>
          </p:cNvPr>
          <p:cNvSpPr/>
          <p:nvPr/>
        </p:nvSpPr>
        <p:spPr>
          <a:xfrm>
            <a:off x="7045758" y="3555477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EFB38997-E801-35F8-1AEF-9EDCEEC59F50}"/>
              </a:ext>
            </a:extLst>
          </p:cNvPr>
          <p:cNvSpPr/>
          <p:nvPr/>
        </p:nvSpPr>
        <p:spPr>
          <a:xfrm>
            <a:off x="7045757" y="2859465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E5067204-0DF4-BA03-2969-89D3729A6EA4}"/>
              </a:ext>
            </a:extLst>
          </p:cNvPr>
          <p:cNvSpPr/>
          <p:nvPr/>
        </p:nvSpPr>
        <p:spPr>
          <a:xfrm>
            <a:off x="7045756" y="2163453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2CFD4DD9-BEBD-860A-CFF7-6D76E931C3EC}"/>
              </a:ext>
            </a:extLst>
          </p:cNvPr>
          <p:cNvSpPr/>
          <p:nvPr/>
        </p:nvSpPr>
        <p:spPr>
          <a:xfrm>
            <a:off x="6004878" y="2736915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4931E97-47CA-3042-0329-96595A073932}"/>
              </a:ext>
            </a:extLst>
          </p:cNvPr>
          <p:cNvSpPr/>
          <p:nvPr/>
        </p:nvSpPr>
        <p:spPr>
          <a:xfrm>
            <a:off x="4964000" y="3555477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2DD60E89-F98C-2842-7BF3-E04F01C80598}"/>
              </a:ext>
            </a:extLst>
          </p:cNvPr>
          <p:cNvSpPr/>
          <p:nvPr/>
        </p:nvSpPr>
        <p:spPr>
          <a:xfrm>
            <a:off x="6021372" y="3555477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BD8BB5-821F-D562-FB21-04DEC2F6EF6E}"/>
              </a:ext>
            </a:extLst>
          </p:cNvPr>
          <p:cNvCxnSpPr>
            <a:cxnSpLocks/>
          </p:cNvCxnSpPr>
          <p:nvPr/>
        </p:nvCxnSpPr>
        <p:spPr>
          <a:xfrm>
            <a:off x="3808428" y="754144"/>
            <a:ext cx="0" cy="4279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2A6E4F-2907-4216-EF91-7BBB0B2F925F}"/>
              </a:ext>
            </a:extLst>
          </p:cNvPr>
          <p:cNvCxnSpPr>
            <a:cxnSpLocks/>
          </p:cNvCxnSpPr>
          <p:nvPr/>
        </p:nvCxnSpPr>
        <p:spPr>
          <a:xfrm flipH="1" flipV="1">
            <a:off x="3808428" y="5033914"/>
            <a:ext cx="4768393" cy="8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B6D0834-39D8-5A86-E73C-06B429220A34}"/>
                  </a:ext>
                </a:extLst>
              </p14:cNvPr>
              <p14:cNvContentPartPr/>
              <p14:nvPr/>
            </p14:nvContentPartPr>
            <p14:xfrm>
              <a:off x="3022560" y="1492200"/>
              <a:ext cx="4737600" cy="4540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B6D0834-39D8-5A86-E73C-06B429220A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3200" y="1482840"/>
                <a:ext cx="4756320" cy="45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C8B73A2-D126-430D-0586-E6079CB914EB}"/>
                  </a:ext>
                </a:extLst>
              </p14:cNvPr>
              <p14:cNvContentPartPr/>
              <p14:nvPr/>
            </p14:nvContentPartPr>
            <p14:xfrm>
              <a:off x="4076640" y="1104840"/>
              <a:ext cx="5144040" cy="400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C8B73A2-D126-430D-0586-E6079CB914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7280" y="1095480"/>
                <a:ext cx="5162760" cy="41904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82FFE29-9C43-5341-7EF1-E7E0C38A004C}"/>
              </a:ext>
            </a:extLst>
          </p:cNvPr>
          <p:cNvSpPr txBox="1"/>
          <p:nvPr/>
        </p:nvSpPr>
        <p:spPr>
          <a:xfrm>
            <a:off x="2898591" y="8032"/>
            <a:ext cx="8008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LEFT ALIGNED RIGHT ANGLE TRIANGLE</a:t>
            </a:r>
          </a:p>
        </p:txBody>
      </p:sp>
    </p:spTree>
    <p:extLst>
      <p:ext uri="{BB962C8B-B14F-4D97-AF65-F5344CB8AC3E}">
        <p14:creationId xmlns:p14="http://schemas.microsoft.com/office/powerpoint/2010/main" val="3932436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EBEB3CCC-D260-269D-FC96-C3F7131D8481}"/>
              </a:ext>
            </a:extLst>
          </p:cNvPr>
          <p:cNvSpPr/>
          <p:nvPr/>
        </p:nvSpPr>
        <p:spPr>
          <a:xfrm>
            <a:off x="2177591" y="3233393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EF159771-87E8-623C-5F4B-1BD8441AAA0C}"/>
              </a:ext>
            </a:extLst>
          </p:cNvPr>
          <p:cNvSpPr/>
          <p:nvPr/>
        </p:nvSpPr>
        <p:spPr>
          <a:xfrm>
            <a:off x="1387310" y="3258530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DA02AC1-E758-A0EB-4299-DF6C19E125E2}"/>
              </a:ext>
            </a:extLst>
          </p:cNvPr>
          <p:cNvSpPr/>
          <p:nvPr/>
        </p:nvSpPr>
        <p:spPr>
          <a:xfrm>
            <a:off x="3097097" y="3220823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6BC3D491-53F0-0827-35CD-99BA613666CF}"/>
              </a:ext>
            </a:extLst>
          </p:cNvPr>
          <p:cNvSpPr/>
          <p:nvPr/>
        </p:nvSpPr>
        <p:spPr>
          <a:xfrm>
            <a:off x="3890913" y="3258530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FECB1350-82BA-4D89-AF1A-396818CDE929}"/>
              </a:ext>
            </a:extLst>
          </p:cNvPr>
          <p:cNvSpPr/>
          <p:nvPr/>
        </p:nvSpPr>
        <p:spPr>
          <a:xfrm>
            <a:off x="2545236" y="2405407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C8659FC1-B2C3-909E-7DAE-CC3950E06B9D}"/>
              </a:ext>
            </a:extLst>
          </p:cNvPr>
          <p:cNvSpPr/>
          <p:nvPr/>
        </p:nvSpPr>
        <p:spPr>
          <a:xfrm>
            <a:off x="1754955" y="2430544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8A759FFD-8775-49CC-6ACD-A108AF1A6276}"/>
              </a:ext>
            </a:extLst>
          </p:cNvPr>
          <p:cNvSpPr/>
          <p:nvPr/>
        </p:nvSpPr>
        <p:spPr>
          <a:xfrm>
            <a:off x="3464742" y="2392837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15B147B5-FA51-E5CC-7B4F-1FE904FDBC29}"/>
              </a:ext>
            </a:extLst>
          </p:cNvPr>
          <p:cNvSpPr/>
          <p:nvPr/>
        </p:nvSpPr>
        <p:spPr>
          <a:xfrm>
            <a:off x="2144988" y="1705466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FD53A4DF-8CA9-8DC1-26B1-E52A195C1724}"/>
              </a:ext>
            </a:extLst>
          </p:cNvPr>
          <p:cNvSpPr/>
          <p:nvPr/>
        </p:nvSpPr>
        <p:spPr>
          <a:xfrm>
            <a:off x="2621042" y="1188564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E915818C-4D71-DDC2-680E-E2A4CE6A5D30}"/>
              </a:ext>
            </a:extLst>
          </p:cNvPr>
          <p:cNvSpPr/>
          <p:nvPr/>
        </p:nvSpPr>
        <p:spPr>
          <a:xfrm>
            <a:off x="3097096" y="1705466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F6133025-2A86-10B4-6DA5-E8132F67E766}"/>
              </a:ext>
            </a:extLst>
          </p:cNvPr>
          <p:cNvSpPr/>
          <p:nvPr/>
        </p:nvSpPr>
        <p:spPr>
          <a:xfrm>
            <a:off x="9258303" y="3233393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45973857-EE2A-1F96-0082-D8AE8997CC2A}"/>
              </a:ext>
            </a:extLst>
          </p:cNvPr>
          <p:cNvSpPr/>
          <p:nvPr/>
        </p:nvSpPr>
        <p:spPr>
          <a:xfrm>
            <a:off x="8468022" y="3258530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5CC2C590-EADC-A863-115C-D1F8384030AF}"/>
              </a:ext>
            </a:extLst>
          </p:cNvPr>
          <p:cNvSpPr/>
          <p:nvPr/>
        </p:nvSpPr>
        <p:spPr>
          <a:xfrm>
            <a:off x="10177809" y="3220823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7B47F20B-449C-5C2F-7A20-2698AE661239}"/>
              </a:ext>
            </a:extLst>
          </p:cNvPr>
          <p:cNvSpPr/>
          <p:nvPr/>
        </p:nvSpPr>
        <p:spPr>
          <a:xfrm>
            <a:off x="10971625" y="3258530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F3785A05-281C-563B-2B0D-30C2B63C466A}"/>
              </a:ext>
            </a:extLst>
          </p:cNvPr>
          <p:cNvSpPr/>
          <p:nvPr/>
        </p:nvSpPr>
        <p:spPr>
          <a:xfrm>
            <a:off x="10177807" y="2406979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91B49736-48EA-25A5-0F83-C32A65DC34A2}"/>
              </a:ext>
            </a:extLst>
          </p:cNvPr>
          <p:cNvSpPr/>
          <p:nvPr/>
        </p:nvSpPr>
        <p:spPr>
          <a:xfrm>
            <a:off x="9331356" y="2430544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A07F7940-38CC-503B-2EBB-2A22DE8618E7}"/>
              </a:ext>
            </a:extLst>
          </p:cNvPr>
          <p:cNvSpPr/>
          <p:nvPr/>
        </p:nvSpPr>
        <p:spPr>
          <a:xfrm>
            <a:off x="10913099" y="2430544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B966F3DA-52A4-8B9B-25BB-A544A776C1D7}"/>
              </a:ext>
            </a:extLst>
          </p:cNvPr>
          <p:cNvSpPr/>
          <p:nvPr/>
        </p:nvSpPr>
        <p:spPr>
          <a:xfrm>
            <a:off x="10069399" y="1705466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EF483DD5-6C47-7BFF-2261-47B1E5F68BFF}"/>
              </a:ext>
            </a:extLst>
          </p:cNvPr>
          <p:cNvSpPr/>
          <p:nvPr/>
        </p:nvSpPr>
        <p:spPr>
          <a:xfrm>
            <a:off x="10804690" y="999242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F35FE279-2C96-2AF5-7162-94AFF5D45896}"/>
              </a:ext>
            </a:extLst>
          </p:cNvPr>
          <p:cNvSpPr/>
          <p:nvPr/>
        </p:nvSpPr>
        <p:spPr>
          <a:xfrm>
            <a:off x="10863212" y="1705466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936859-D1CD-93EC-20E0-CC87F32D4442}"/>
              </a:ext>
            </a:extLst>
          </p:cNvPr>
          <p:cNvCxnSpPr/>
          <p:nvPr/>
        </p:nvCxnSpPr>
        <p:spPr>
          <a:xfrm>
            <a:off x="4648591" y="2130458"/>
            <a:ext cx="3958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42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FA21EE-8544-5211-4A46-8AD6F1BA0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9" t="41100" r="44948" b="21374"/>
          <a:stretch/>
        </p:blipFill>
        <p:spPr>
          <a:xfrm>
            <a:off x="772997" y="1338606"/>
            <a:ext cx="3789577" cy="2573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DE305B-59A5-9896-BA40-250BE8284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80" t="33127" r="73789" b="56839"/>
          <a:stretch/>
        </p:blipFill>
        <p:spPr>
          <a:xfrm>
            <a:off x="8578565" y="1338606"/>
            <a:ext cx="2840438" cy="257351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2CE6C2-D321-630B-FBDE-0B6C0A6A1A6A}"/>
              </a:ext>
            </a:extLst>
          </p:cNvPr>
          <p:cNvCxnSpPr/>
          <p:nvPr/>
        </p:nvCxnSpPr>
        <p:spPr>
          <a:xfrm>
            <a:off x="4798243" y="2281287"/>
            <a:ext cx="3374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387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821C3ED-F9E0-A70A-0ADF-B52FDB2315C2}"/>
              </a:ext>
            </a:extLst>
          </p:cNvPr>
          <p:cNvGrpSpPr/>
          <p:nvPr/>
        </p:nvGrpSpPr>
        <p:grpSpPr>
          <a:xfrm rot="16393239">
            <a:off x="4373346" y="2290493"/>
            <a:ext cx="3154038" cy="2960971"/>
            <a:chOff x="4489911" y="1263192"/>
            <a:chExt cx="3238894" cy="2881457"/>
          </a:xfrm>
        </p:grpSpPr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C547E42D-7A21-3DA3-4F22-3DF1E6831748}"/>
                </a:ext>
              </a:extLst>
            </p:cNvPr>
            <p:cNvSpPr/>
            <p:nvPr/>
          </p:nvSpPr>
          <p:spPr>
            <a:xfrm>
              <a:off x="5280192" y="349734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23829B65-7938-0070-6B6D-CB863AE46B79}"/>
                </a:ext>
              </a:extLst>
            </p:cNvPr>
            <p:cNvSpPr/>
            <p:nvPr/>
          </p:nvSpPr>
          <p:spPr>
            <a:xfrm>
              <a:off x="4489911" y="352248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60F6204A-A08F-0357-EEB1-FB095E83713B}"/>
                </a:ext>
              </a:extLst>
            </p:cNvPr>
            <p:cNvSpPr/>
            <p:nvPr/>
          </p:nvSpPr>
          <p:spPr>
            <a:xfrm>
              <a:off x="6199698" y="348477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2A28B482-3C0B-D21C-D507-4BA12485403C}"/>
                </a:ext>
              </a:extLst>
            </p:cNvPr>
            <p:cNvSpPr/>
            <p:nvPr/>
          </p:nvSpPr>
          <p:spPr>
            <a:xfrm>
              <a:off x="6993514" y="352248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79225A02-CB40-768B-1972-2CFAE750CE71}"/>
                </a:ext>
              </a:extLst>
            </p:cNvPr>
            <p:cNvSpPr/>
            <p:nvPr/>
          </p:nvSpPr>
          <p:spPr>
            <a:xfrm>
              <a:off x="6199696" y="2670929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3D69D53B-3F67-BB0D-730B-8DAE53A7075A}"/>
                </a:ext>
              </a:extLst>
            </p:cNvPr>
            <p:cNvSpPr/>
            <p:nvPr/>
          </p:nvSpPr>
          <p:spPr>
            <a:xfrm>
              <a:off x="5353245" y="269449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F3BD7C08-0C27-4327-67D2-89BF429306DE}"/>
                </a:ext>
              </a:extLst>
            </p:cNvPr>
            <p:cNvSpPr/>
            <p:nvPr/>
          </p:nvSpPr>
          <p:spPr>
            <a:xfrm>
              <a:off x="6934988" y="269449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CBD55F34-3E7B-FBAF-19CF-3334C2F502F5}"/>
                </a:ext>
              </a:extLst>
            </p:cNvPr>
            <p:cNvSpPr/>
            <p:nvPr/>
          </p:nvSpPr>
          <p:spPr>
            <a:xfrm>
              <a:off x="6091288" y="196941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733EDBBC-FBDB-4617-707E-60F20A840129}"/>
                </a:ext>
              </a:extLst>
            </p:cNvPr>
            <p:cNvSpPr/>
            <p:nvPr/>
          </p:nvSpPr>
          <p:spPr>
            <a:xfrm>
              <a:off x="6826579" y="1263192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0A03C9F5-B760-3ADD-32B7-FAC75D21B953}"/>
                </a:ext>
              </a:extLst>
            </p:cNvPr>
            <p:cNvSpPr/>
            <p:nvPr/>
          </p:nvSpPr>
          <p:spPr>
            <a:xfrm>
              <a:off x="6885101" y="196941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5B76335-E445-0C22-531B-790EBD7851F2}"/>
              </a:ext>
            </a:extLst>
          </p:cNvPr>
          <p:cNvSpPr txBox="1"/>
          <p:nvPr/>
        </p:nvSpPr>
        <p:spPr>
          <a:xfrm>
            <a:off x="2356720" y="55131"/>
            <a:ext cx="8691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INVERTED RIGHT ANGLE LEFT ALIGNED TRIANGLE</a:t>
            </a:r>
          </a:p>
        </p:txBody>
      </p:sp>
    </p:spTree>
    <p:extLst>
      <p:ext uri="{BB962C8B-B14F-4D97-AF65-F5344CB8AC3E}">
        <p14:creationId xmlns:p14="http://schemas.microsoft.com/office/powerpoint/2010/main" val="1812209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B1DC9F-B47F-9CFB-9F75-BF8B1291A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9" t="40686" r="45336" b="21789"/>
          <a:stretch/>
        </p:blipFill>
        <p:spPr>
          <a:xfrm>
            <a:off x="490195" y="1668543"/>
            <a:ext cx="4264782" cy="290345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B8C0A-A135-1134-3D72-76F01A84333F}"/>
              </a:ext>
            </a:extLst>
          </p:cNvPr>
          <p:cNvCxnSpPr>
            <a:cxnSpLocks/>
          </p:cNvCxnSpPr>
          <p:nvPr/>
        </p:nvCxnSpPr>
        <p:spPr>
          <a:xfrm>
            <a:off x="4864231" y="2846895"/>
            <a:ext cx="4166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3BD606D-D709-44F5-6F5C-EC80052B7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3" t="37251" r="73943" b="52302"/>
          <a:stretch/>
        </p:blipFill>
        <p:spPr>
          <a:xfrm>
            <a:off x="9191134" y="1668543"/>
            <a:ext cx="2741095" cy="290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9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BB9FE9-E585-8FE3-5716-5DC831CDDA0C}"/>
              </a:ext>
            </a:extLst>
          </p:cNvPr>
          <p:cNvSpPr txBox="1"/>
          <p:nvPr/>
        </p:nvSpPr>
        <p:spPr>
          <a:xfrm>
            <a:off x="3846136" y="546755"/>
            <a:ext cx="4901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INVERTED FULL TRIANGLE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35CF4C-EBB2-F813-1289-3ADF822E86B6}"/>
              </a:ext>
            </a:extLst>
          </p:cNvPr>
          <p:cNvGrpSpPr/>
          <p:nvPr/>
        </p:nvGrpSpPr>
        <p:grpSpPr>
          <a:xfrm rot="10800000">
            <a:off x="4476553" y="1964512"/>
            <a:ext cx="3238894" cy="2692135"/>
            <a:chOff x="1387310" y="1188564"/>
            <a:chExt cx="3238894" cy="2692135"/>
          </a:xfrm>
        </p:grpSpPr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4410C7BE-6B0E-7412-3ED3-09BF4684F0BB}"/>
                </a:ext>
              </a:extLst>
            </p:cNvPr>
            <p:cNvSpPr/>
            <p:nvPr/>
          </p:nvSpPr>
          <p:spPr>
            <a:xfrm>
              <a:off x="2177591" y="323339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6E99E773-C61D-9E40-6F20-BB0836D7D09F}"/>
                </a:ext>
              </a:extLst>
            </p:cNvPr>
            <p:cNvSpPr/>
            <p:nvPr/>
          </p:nvSpPr>
          <p:spPr>
            <a:xfrm>
              <a:off x="1387310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2CAC453A-C7A1-1665-6016-FC915B7F6AD8}"/>
                </a:ext>
              </a:extLst>
            </p:cNvPr>
            <p:cNvSpPr/>
            <p:nvPr/>
          </p:nvSpPr>
          <p:spPr>
            <a:xfrm>
              <a:off x="3097097" y="322082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E86C5883-1415-430E-A61E-BDAC74C5C8E3}"/>
                </a:ext>
              </a:extLst>
            </p:cNvPr>
            <p:cNvSpPr/>
            <p:nvPr/>
          </p:nvSpPr>
          <p:spPr>
            <a:xfrm>
              <a:off x="3890913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C0880EA8-BAA8-AEBB-0134-B2E72D514107}"/>
                </a:ext>
              </a:extLst>
            </p:cNvPr>
            <p:cNvSpPr/>
            <p:nvPr/>
          </p:nvSpPr>
          <p:spPr>
            <a:xfrm>
              <a:off x="2545236" y="240540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FF90E896-3725-76A9-482F-CCCB5040AF31}"/>
                </a:ext>
              </a:extLst>
            </p:cNvPr>
            <p:cNvSpPr/>
            <p:nvPr/>
          </p:nvSpPr>
          <p:spPr>
            <a:xfrm>
              <a:off x="1754955" y="243054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BA7DF997-C479-3224-F32A-40EBB43BA72C}"/>
                </a:ext>
              </a:extLst>
            </p:cNvPr>
            <p:cNvSpPr/>
            <p:nvPr/>
          </p:nvSpPr>
          <p:spPr>
            <a:xfrm>
              <a:off x="3464742" y="239283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5B6FC36D-94CE-1A95-EBC9-044288783899}"/>
                </a:ext>
              </a:extLst>
            </p:cNvPr>
            <p:cNvSpPr/>
            <p:nvPr/>
          </p:nvSpPr>
          <p:spPr>
            <a:xfrm>
              <a:off x="2144988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6E0F89FB-E90A-D357-C964-FE2F589778EA}"/>
                </a:ext>
              </a:extLst>
            </p:cNvPr>
            <p:cNvSpPr/>
            <p:nvPr/>
          </p:nvSpPr>
          <p:spPr>
            <a:xfrm>
              <a:off x="2621042" y="118856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C35175AE-7B07-55C8-E9F9-BCF6794D8B0B}"/>
                </a:ext>
              </a:extLst>
            </p:cNvPr>
            <p:cNvSpPr/>
            <p:nvPr/>
          </p:nvSpPr>
          <p:spPr>
            <a:xfrm>
              <a:off x="3097096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5617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C8C3CE4-6B4A-3168-0ED2-EB9C090D0261}"/>
              </a:ext>
            </a:extLst>
          </p:cNvPr>
          <p:cNvGrpSpPr/>
          <p:nvPr/>
        </p:nvGrpSpPr>
        <p:grpSpPr>
          <a:xfrm rot="10800000">
            <a:off x="1227279" y="1502599"/>
            <a:ext cx="3238894" cy="2692135"/>
            <a:chOff x="1387310" y="1188564"/>
            <a:chExt cx="3238894" cy="2692135"/>
          </a:xfrm>
        </p:grpSpPr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EBEB3CCC-D260-269D-FC96-C3F7131D8481}"/>
                </a:ext>
              </a:extLst>
            </p:cNvPr>
            <p:cNvSpPr/>
            <p:nvPr/>
          </p:nvSpPr>
          <p:spPr>
            <a:xfrm>
              <a:off x="2177591" y="323339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EF159771-87E8-623C-5F4B-1BD8441AAA0C}"/>
                </a:ext>
              </a:extLst>
            </p:cNvPr>
            <p:cNvSpPr/>
            <p:nvPr/>
          </p:nvSpPr>
          <p:spPr>
            <a:xfrm>
              <a:off x="1387310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7DA02AC1-E758-A0EB-4299-DF6C19E125E2}"/>
                </a:ext>
              </a:extLst>
            </p:cNvPr>
            <p:cNvSpPr/>
            <p:nvPr/>
          </p:nvSpPr>
          <p:spPr>
            <a:xfrm>
              <a:off x="3097097" y="322082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6BC3D491-53F0-0827-35CD-99BA613666CF}"/>
                </a:ext>
              </a:extLst>
            </p:cNvPr>
            <p:cNvSpPr/>
            <p:nvPr/>
          </p:nvSpPr>
          <p:spPr>
            <a:xfrm>
              <a:off x="3890913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FECB1350-82BA-4D89-AF1A-396818CDE929}"/>
                </a:ext>
              </a:extLst>
            </p:cNvPr>
            <p:cNvSpPr/>
            <p:nvPr/>
          </p:nvSpPr>
          <p:spPr>
            <a:xfrm>
              <a:off x="2545236" y="240540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C8659FC1-B2C3-909E-7DAE-CC3950E06B9D}"/>
                </a:ext>
              </a:extLst>
            </p:cNvPr>
            <p:cNvSpPr/>
            <p:nvPr/>
          </p:nvSpPr>
          <p:spPr>
            <a:xfrm>
              <a:off x="1754955" y="243054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8A759FFD-8775-49CC-6ACD-A108AF1A6276}"/>
                </a:ext>
              </a:extLst>
            </p:cNvPr>
            <p:cNvSpPr/>
            <p:nvPr/>
          </p:nvSpPr>
          <p:spPr>
            <a:xfrm>
              <a:off x="3464742" y="239283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15B147B5-FA51-E5CC-7B4F-1FE904FDBC29}"/>
                </a:ext>
              </a:extLst>
            </p:cNvPr>
            <p:cNvSpPr/>
            <p:nvPr/>
          </p:nvSpPr>
          <p:spPr>
            <a:xfrm>
              <a:off x="2144988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FD53A4DF-8CA9-8DC1-26B1-E52A195C1724}"/>
                </a:ext>
              </a:extLst>
            </p:cNvPr>
            <p:cNvSpPr/>
            <p:nvPr/>
          </p:nvSpPr>
          <p:spPr>
            <a:xfrm>
              <a:off x="2621042" y="118856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E915818C-4D71-DDC2-680E-E2A4CE6A5D30}"/>
                </a:ext>
              </a:extLst>
            </p:cNvPr>
            <p:cNvSpPr/>
            <p:nvPr/>
          </p:nvSpPr>
          <p:spPr>
            <a:xfrm>
              <a:off x="3097096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A7054FD-82E4-3069-8F38-860DDB69BBB3}"/>
              </a:ext>
            </a:extLst>
          </p:cNvPr>
          <p:cNvGrpSpPr/>
          <p:nvPr/>
        </p:nvGrpSpPr>
        <p:grpSpPr>
          <a:xfrm rot="16441674">
            <a:off x="8468021" y="999241"/>
            <a:ext cx="3238894" cy="2881458"/>
            <a:chOff x="8468024" y="999241"/>
            <a:chExt cx="3238894" cy="2881458"/>
          </a:xfrm>
        </p:grpSpPr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F6133025-2A86-10B4-6DA5-E8132F67E766}"/>
                </a:ext>
              </a:extLst>
            </p:cNvPr>
            <p:cNvSpPr/>
            <p:nvPr/>
          </p:nvSpPr>
          <p:spPr>
            <a:xfrm>
              <a:off x="9258304" y="323339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id="{45973857-EE2A-1F96-0082-D8AE8997CC2A}"/>
                </a:ext>
              </a:extLst>
            </p:cNvPr>
            <p:cNvSpPr/>
            <p:nvPr/>
          </p:nvSpPr>
          <p:spPr>
            <a:xfrm>
              <a:off x="8468024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ar: 5 Points 19">
              <a:extLst>
                <a:ext uri="{FF2B5EF4-FFF2-40B4-BE49-F238E27FC236}">
                  <a16:creationId xmlns:a16="http://schemas.microsoft.com/office/drawing/2014/main" id="{5CC2C590-EADC-A863-115C-D1F8384030AF}"/>
                </a:ext>
              </a:extLst>
            </p:cNvPr>
            <p:cNvSpPr/>
            <p:nvPr/>
          </p:nvSpPr>
          <p:spPr>
            <a:xfrm>
              <a:off x="10177811" y="322082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ar: 5 Points 20">
              <a:extLst>
                <a:ext uri="{FF2B5EF4-FFF2-40B4-BE49-F238E27FC236}">
                  <a16:creationId xmlns:a16="http://schemas.microsoft.com/office/drawing/2014/main" id="{7B47F20B-449C-5C2F-7A20-2698AE661239}"/>
                </a:ext>
              </a:extLst>
            </p:cNvPr>
            <p:cNvSpPr/>
            <p:nvPr/>
          </p:nvSpPr>
          <p:spPr>
            <a:xfrm>
              <a:off x="10971627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F3785A05-281C-563B-2B0D-30C2B63C466A}"/>
                </a:ext>
              </a:extLst>
            </p:cNvPr>
            <p:cNvSpPr/>
            <p:nvPr/>
          </p:nvSpPr>
          <p:spPr>
            <a:xfrm>
              <a:off x="10177808" y="2406978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91B49736-48EA-25A5-0F83-C32A65DC34A2}"/>
                </a:ext>
              </a:extLst>
            </p:cNvPr>
            <p:cNvSpPr/>
            <p:nvPr/>
          </p:nvSpPr>
          <p:spPr>
            <a:xfrm>
              <a:off x="9331357" y="243054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A07F7940-38CC-503B-2EBB-2A22DE8618E7}"/>
                </a:ext>
              </a:extLst>
            </p:cNvPr>
            <p:cNvSpPr/>
            <p:nvPr/>
          </p:nvSpPr>
          <p:spPr>
            <a:xfrm>
              <a:off x="10913100" y="243054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tar: 5 Points 24">
              <a:extLst>
                <a:ext uri="{FF2B5EF4-FFF2-40B4-BE49-F238E27FC236}">
                  <a16:creationId xmlns:a16="http://schemas.microsoft.com/office/drawing/2014/main" id="{B966F3DA-52A4-8B9B-25BB-A544A776C1D7}"/>
                </a:ext>
              </a:extLst>
            </p:cNvPr>
            <p:cNvSpPr/>
            <p:nvPr/>
          </p:nvSpPr>
          <p:spPr>
            <a:xfrm>
              <a:off x="10069399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tar: 5 Points 25">
              <a:extLst>
                <a:ext uri="{FF2B5EF4-FFF2-40B4-BE49-F238E27FC236}">
                  <a16:creationId xmlns:a16="http://schemas.microsoft.com/office/drawing/2014/main" id="{EF483DD5-6C47-7BFF-2261-47B1E5F68BFF}"/>
                </a:ext>
              </a:extLst>
            </p:cNvPr>
            <p:cNvSpPr/>
            <p:nvPr/>
          </p:nvSpPr>
          <p:spPr>
            <a:xfrm>
              <a:off x="10804691" y="999241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Star: 5 Points 26">
              <a:extLst>
                <a:ext uri="{FF2B5EF4-FFF2-40B4-BE49-F238E27FC236}">
                  <a16:creationId xmlns:a16="http://schemas.microsoft.com/office/drawing/2014/main" id="{F35FE279-2C96-2AF5-7162-94AFF5D45896}"/>
                </a:ext>
              </a:extLst>
            </p:cNvPr>
            <p:cNvSpPr/>
            <p:nvPr/>
          </p:nvSpPr>
          <p:spPr>
            <a:xfrm>
              <a:off x="10863212" y="170546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936859-D1CD-93EC-20E0-CC87F32D4442}"/>
              </a:ext>
            </a:extLst>
          </p:cNvPr>
          <p:cNvCxnSpPr>
            <a:cxnSpLocks/>
          </p:cNvCxnSpPr>
          <p:nvPr/>
        </p:nvCxnSpPr>
        <p:spPr>
          <a:xfrm flipH="1">
            <a:off x="4392891" y="2702135"/>
            <a:ext cx="5373382" cy="6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12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C893D455-8C15-5B7D-60CB-92661F4D918F}"/>
              </a:ext>
            </a:extLst>
          </p:cNvPr>
          <p:cNvSpPr/>
          <p:nvPr/>
        </p:nvSpPr>
        <p:spPr>
          <a:xfrm>
            <a:off x="2158738" y="122548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C617FE2E-6F22-A368-FA66-591FDD6EB53B}"/>
              </a:ext>
            </a:extLst>
          </p:cNvPr>
          <p:cNvSpPr/>
          <p:nvPr/>
        </p:nvSpPr>
        <p:spPr>
          <a:xfrm>
            <a:off x="3404648" y="122548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5331A15B-7AD6-7180-DA0F-87D5514830B4}"/>
              </a:ext>
            </a:extLst>
          </p:cNvPr>
          <p:cNvSpPr/>
          <p:nvPr/>
        </p:nvSpPr>
        <p:spPr>
          <a:xfrm>
            <a:off x="4650558" y="122548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C3B144BD-B5B1-D4B5-0817-313E0FAEA60B}"/>
              </a:ext>
            </a:extLst>
          </p:cNvPr>
          <p:cNvSpPr/>
          <p:nvPr/>
        </p:nvSpPr>
        <p:spPr>
          <a:xfrm>
            <a:off x="5896468" y="122548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5BBF7DAE-B438-9015-E4B6-BE173A8BC668}"/>
              </a:ext>
            </a:extLst>
          </p:cNvPr>
          <p:cNvSpPr/>
          <p:nvPr/>
        </p:nvSpPr>
        <p:spPr>
          <a:xfrm>
            <a:off x="2158738" y="2243580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2A19E579-7E1B-4206-AE68-D129E7AE428C}"/>
              </a:ext>
            </a:extLst>
          </p:cNvPr>
          <p:cNvSpPr/>
          <p:nvPr/>
        </p:nvSpPr>
        <p:spPr>
          <a:xfrm>
            <a:off x="3404648" y="2243580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552D1F5-76F1-F98F-809D-33CB28F7AA5B}"/>
              </a:ext>
            </a:extLst>
          </p:cNvPr>
          <p:cNvSpPr/>
          <p:nvPr/>
        </p:nvSpPr>
        <p:spPr>
          <a:xfrm>
            <a:off x="4650558" y="2243580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F0BC58D8-6283-0AE7-8077-3599090FA0DD}"/>
              </a:ext>
            </a:extLst>
          </p:cNvPr>
          <p:cNvSpPr/>
          <p:nvPr/>
        </p:nvSpPr>
        <p:spPr>
          <a:xfrm>
            <a:off x="5896468" y="2243580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7F9A41D0-D703-39B4-71C2-EFE881B952D6}"/>
              </a:ext>
            </a:extLst>
          </p:cNvPr>
          <p:cNvSpPr/>
          <p:nvPr/>
        </p:nvSpPr>
        <p:spPr>
          <a:xfrm>
            <a:off x="2155593" y="326167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7BE3A74E-1F64-0E76-EBAA-2A962F2F83BF}"/>
              </a:ext>
            </a:extLst>
          </p:cNvPr>
          <p:cNvSpPr/>
          <p:nvPr/>
        </p:nvSpPr>
        <p:spPr>
          <a:xfrm>
            <a:off x="3401503" y="326167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468F9412-CB00-402D-6CD3-8D2910AE2D1C}"/>
              </a:ext>
            </a:extLst>
          </p:cNvPr>
          <p:cNvSpPr/>
          <p:nvPr/>
        </p:nvSpPr>
        <p:spPr>
          <a:xfrm>
            <a:off x="4647413" y="326167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4CDE1DE5-0724-4B6C-EA8F-C8956A44CFA2}"/>
              </a:ext>
            </a:extLst>
          </p:cNvPr>
          <p:cNvSpPr/>
          <p:nvPr/>
        </p:nvSpPr>
        <p:spPr>
          <a:xfrm>
            <a:off x="5893323" y="326167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A6D25D64-041C-2D78-1AFA-9D73B5BF3E54}"/>
              </a:ext>
            </a:extLst>
          </p:cNvPr>
          <p:cNvSpPr/>
          <p:nvPr/>
        </p:nvSpPr>
        <p:spPr>
          <a:xfrm>
            <a:off x="2155593" y="4166648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E7906F6A-567D-8C78-6000-3643375DD5CB}"/>
              </a:ext>
            </a:extLst>
          </p:cNvPr>
          <p:cNvSpPr/>
          <p:nvPr/>
        </p:nvSpPr>
        <p:spPr>
          <a:xfrm>
            <a:off x="3341800" y="4166648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06F183BA-6065-E4CB-50CB-B21AA15C4510}"/>
              </a:ext>
            </a:extLst>
          </p:cNvPr>
          <p:cNvSpPr/>
          <p:nvPr/>
        </p:nvSpPr>
        <p:spPr>
          <a:xfrm>
            <a:off x="4587710" y="4166648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F4707DCC-3761-AE6C-FC2D-AA0E1E305D0B}"/>
              </a:ext>
            </a:extLst>
          </p:cNvPr>
          <p:cNvSpPr/>
          <p:nvPr/>
        </p:nvSpPr>
        <p:spPr>
          <a:xfrm>
            <a:off x="5833620" y="4166648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3668BFE-56C1-9EA2-D003-11CD837240B7}"/>
                  </a:ext>
                </a:extLst>
              </p14:cNvPr>
              <p14:cNvContentPartPr/>
              <p14:nvPr/>
            </p14:nvContentPartPr>
            <p14:xfrm>
              <a:off x="1212840" y="228600"/>
              <a:ext cx="9900000" cy="6083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3668BFE-56C1-9EA2-D003-11CD837240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3480" y="219240"/>
                <a:ext cx="9918720" cy="610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181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8CDF8B-05A5-8594-2698-5B7CC87B6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0" t="40825" r="45412" b="21512"/>
          <a:stretch/>
        </p:blipFill>
        <p:spPr>
          <a:xfrm>
            <a:off x="914401" y="1998482"/>
            <a:ext cx="3770722" cy="2582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4AE12-8894-37D1-7433-031A547E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3" t="47148" r="74253" b="42543"/>
          <a:stretch/>
        </p:blipFill>
        <p:spPr>
          <a:xfrm>
            <a:off x="8578392" y="1998481"/>
            <a:ext cx="2576410" cy="258294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2F3A8E-4C76-9910-89BC-FCFC97AF0047}"/>
              </a:ext>
            </a:extLst>
          </p:cNvPr>
          <p:cNvCxnSpPr/>
          <p:nvPr/>
        </p:nvCxnSpPr>
        <p:spPr>
          <a:xfrm>
            <a:off x="4685123" y="3082565"/>
            <a:ext cx="3667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469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r: 5 Points 2">
            <a:extLst>
              <a:ext uri="{FF2B5EF4-FFF2-40B4-BE49-F238E27FC236}">
                <a16:creationId xmlns:a16="http://schemas.microsoft.com/office/drawing/2014/main" id="{2363AD50-97A9-84DC-E075-9E450E2D6F28}"/>
              </a:ext>
            </a:extLst>
          </p:cNvPr>
          <p:cNvSpPr/>
          <p:nvPr/>
        </p:nvSpPr>
        <p:spPr>
          <a:xfrm>
            <a:off x="3692165" y="1325251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37FF543B-CC49-399F-A8E7-46DFA83CC749}"/>
              </a:ext>
            </a:extLst>
          </p:cNvPr>
          <p:cNvSpPr/>
          <p:nvPr/>
        </p:nvSpPr>
        <p:spPr>
          <a:xfrm>
            <a:off x="6257353" y="1325251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ED7B97D4-4373-A0A9-8139-0E66487F6154}"/>
              </a:ext>
            </a:extLst>
          </p:cNvPr>
          <p:cNvSpPr/>
          <p:nvPr/>
        </p:nvSpPr>
        <p:spPr>
          <a:xfrm>
            <a:off x="5027630" y="132525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49B7540-1064-65EA-F44A-A78DE07E6F52}"/>
              </a:ext>
            </a:extLst>
          </p:cNvPr>
          <p:cNvSpPr/>
          <p:nvPr/>
        </p:nvSpPr>
        <p:spPr>
          <a:xfrm>
            <a:off x="7592818" y="132525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1ABC1A9D-873F-83C6-F424-83B7954185D5}"/>
              </a:ext>
            </a:extLst>
          </p:cNvPr>
          <p:cNvSpPr/>
          <p:nvPr/>
        </p:nvSpPr>
        <p:spPr>
          <a:xfrm>
            <a:off x="4182359" y="2410905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835DE73-73B4-E30E-F86D-FD982C2F6DFC}"/>
              </a:ext>
            </a:extLst>
          </p:cNvPr>
          <p:cNvSpPr/>
          <p:nvPr/>
        </p:nvSpPr>
        <p:spPr>
          <a:xfrm>
            <a:off x="6747547" y="2410905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AB855FCD-D477-8283-3210-36F91CB417D4}"/>
              </a:ext>
            </a:extLst>
          </p:cNvPr>
          <p:cNvSpPr/>
          <p:nvPr/>
        </p:nvSpPr>
        <p:spPr>
          <a:xfrm>
            <a:off x="5517824" y="2410904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EF32A867-09FD-8785-6AE1-5D52CEB0153C}"/>
              </a:ext>
            </a:extLst>
          </p:cNvPr>
          <p:cNvSpPr/>
          <p:nvPr/>
        </p:nvSpPr>
        <p:spPr>
          <a:xfrm>
            <a:off x="8083012" y="2410904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B13C9905-77B4-BB1D-210A-88B5531960BE}"/>
              </a:ext>
            </a:extLst>
          </p:cNvPr>
          <p:cNvSpPr/>
          <p:nvPr/>
        </p:nvSpPr>
        <p:spPr>
          <a:xfrm>
            <a:off x="5080501" y="353034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E34DF45B-8CF7-DB8B-0816-2FF44D965A35}"/>
              </a:ext>
            </a:extLst>
          </p:cNvPr>
          <p:cNvSpPr/>
          <p:nvPr/>
        </p:nvSpPr>
        <p:spPr>
          <a:xfrm>
            <a:off x="7727935" y="349656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15763FD2-64E8-A575-39E4-216A16B43CAE}"/>
              </a:ext>
            </a:extLst>
          </p:cNvPr>
          <p:cNvSpPr/>
          <p:nvPr/>
        </p:nvSpPr>
        <p:spPr>
          <a:xfrm>
            <a:off x="6353671" y="3462779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BC720E04-29B4-16DD-5AB3-368968336668}"/>
              </a:ext>
            </a:extLst>
          </p:cNvPr>
          <p:cNvSpPr/>
          <p:nvPr/>
        </p:nvSpPr>
        <p:spPr>
          <a:xfrm>
            <a:off x="9063400" y="349656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05F136BB-CB41-3914-2182-808970607E90}"/>
              </a:ext>
            </a:extLst>
          </p:cNvPr>
          <p:cNvSpPr/>
          <p:nvPr/>
        </p:nvSpPr>
        <p:spPr>
          <a:xfrm>
            <a:off x="6008018" y="4582215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B8115AFD-CB16-194D-6678-D1A1A44091E3}"/>
              </a:ext>
            </a:extLst>
          </p:cNvPr>
          <p:cNvSpPr/>
          <p:nvPr/>
        </p:nvSpPr>
        <p:spPr>
          <a:xfrm>
            <a:off x="8573206" y="4582215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D48A6F23-0FD8-07EE-0DF8-59A11A33E74F}"/>
              </a:ext>
            </a:extLst>
          </p:cNvPr>
          <p:cNvSpPr/>
          <p:nvPr/>
        </p:nvSpPr>
        <p:spPr>
          <a:xfrm>
            <a:off x="7343483" y="4582214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E0DC9161-FEE6-1701-F875-BCCE6306015E}"/>
              </a:ext>
            </a:extLst>
          </p:cNvPr>
          <p:cNvSpPr/>
          <p:nvPr/>
        </p:nvSpPr>
        <p:spPr>
          <a:xfrm>
            <a:off x="9908671" y="4582214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C3D39FF2-15B4-08D3-6C3B-BDE3B404FD98}"/>
              </a:ext>
            </a:extLst>
          </p:cNvPr>
          <p:cNvSpPr/>
          <p:nvPr/>
        </p:nvSpPr>
        <p:spPr>
          <a:xfrm>
            <a:off x="6685800" y="553275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4BEA7727-091D-830A-93EC-BAC97D969BA3}"/>
              </a:ext>
            </a:extLst>
          </p:cNvPr>
          <p:cNvSpPr/>
          <p:nvPr/>
        </p:nvSpPr>
        <p:spPr>
          <a:xfrm>
            <a:off x="9250988" y="553275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329CCE4F-4FCC-52F4-018C-90AA7BF20270}"/>
              </a:ext>
            </a:extLst>
          </p:cNvPr>
          <p:cNvSpPr/>
          <p:nvPr/>
        </p:nvSpPr>
        <p:spPr>
          <a:xfrm>
            <a:off x="8021265" y="5532749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6E7E9CAE-F9CE-9A7C-2BD8-43CCC46D6031}"/>
              </a:ext>
            </a:extLst>
          </p:cNvPr>
          <p:cNvSpPr/>
          <p:nvPr/>
        </p:nvSpPr>
        <p:spPr>
          <a:xfrm>
            <a:off x="10586453" y="5532749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4C721E8-C9F2-7E0B-02F4-72FBB127182F}"/>
              </a:ext>
            </a:extLst>
          </p:cNvPr>
          <p:cNvCxnSpPr/>
          <p:nvPr/>
        </p:nvCxnSpPr>
        <p:spPr>
          <a:xfrm>
            <a:off x="3487918" y="0"/>
            <a:ext cx="0" cy="6721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E786B-5DAC-1582-ED51-885B9D36646F}"/>
              </a:ext>
            </a:extLst>
          </p:cNvPr>
          <p:cNvCxnSpPr>
            <a:cxnSpLocks/>
          </p:cNvCxnSpPr>
          <p:nvPr/>
        </p:nvCxnSpPr>
        <p:spPr>
          <a:xfrm flipH="1">
            <a:off x="3487918" y="6721311"/>
            <a:ext cx="8267307" cy="32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FC136D4-983B-38B8-CF8D-D3647281FCB4}"/>
                  </a:ext>
                </a:extLst>
              </p14:cNvPr>
              <p14:cNvContentPartPr/>
              <p14:nvPr/>
            </p14:nvContentPartPr>
            <p14:xfrm>
              <a:off x="2308226" y="36839"/>
              <a:ext cx="9360360" cy="6851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FC136D4-983B-38B8-CF8D-D3647281FC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8866" y="27479"/>
                <a:ext cx="9379080" cy="68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762627D-5117-346C-2C31-516D464854B1}"/>
                  </a:ext>
                </a:extLst>
              </p14:cNvPr>
              <p14:cNvContentPartPr/>
              <p14:nvPr/>
            </p14:nvContentPartPr>
            <p14:xfrm>
              <a:off x="8172360" y="533520"/>
              <a:ext cx="3931200" cy="5258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762627D-5117-346C-2C31-516D464854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3000" y="524160"/>
                <a:ext cx="3949920" cy="527688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25C5BB37-06FC-D56E-342F-386E38CF9B73}"/>
              </a:ext>
            </a:extLst>
          </p:cNvPr>
          <p:cNvSpPr txBox="1"/>
          <p:nvPr/>
        </p:nvSpPr>
        <p:spPr>
          <a:xfrm>
            <a:off x="356513" y="0"/>
            <a:ext cx="6065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RHOMBUS</a:t>
            </a:r>
          </a:p>
        </p:txBody>
      </p:sp>
    </p:spTree>
    <p:extLst>
      <p:ext uri="{BB962C8B-B14F-4D97-AF65-F5344CB8AC3E}">
        <p14:creationId xmlns:p14="http://schemas.microsoft.com/office/powerpoint/2010/main" val="3325700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0A6719-6820-5F45-267E-3FDFE90D4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92" t="40274" r="41237" b="8867"/>
          <a:stretch/>
        </p:blipFill>
        <p:spPr>
          <a:xfrm>
            <a:off x="659876" y="1489435"/>
            <a:ext cx="4251489" cy="3487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60FE9-71DB-C458-49A1-909A2F3F7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49" t="49141" r="70618" b="31959"/>
          <a:stretch/>
        </p:blipFill>
        <p:spPr>
          <a:xfrm>
            <a:off x="8776353" y="1489435"/>
            <a:ext cx="2846895" cy="348791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D852AF-A67A-E834-EC6B-35E5FDB4CB68}"/>
              </a:ext>
            </a:extLst>
          </p:cNvPr>
          <p:cNvCxnSpPr/>
          <p:nvPr/>
        </p:nvCxnSpPr>
        <p:spPr>
          <a:xfrm>
            <a:off x="5033913" y="3026004"/>
            <a:ext cx="3487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941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F87F9EF4-CCE1-E07C-5053-BD1A0AD67EE1}"/>
              </a:ext>
            </a:extLst>
          </p:cNvPr>
          <p:cNvSpPr/>
          <p:nvPr/>
        </p:nvSpPr>
        <p:spPr>
          <a:xfrm>
            <a:off x="2592372" y="186650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61E1CCB4-5743-EAE2-E302-91E75E41E04C}"/>
              </a:ext>
            </a:extLst>
          </p:cNvPr>
          <p:cNvSpPr/>
          <p:nvPr/>
        </p:nvSpPr>
        <p:spPr>
          <a:xfrm>
            <a:off x="6008018" y="186650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4BDB60EB-9E52-507D-2101-A2E2AAF507E2}"/>
              </a:ext>
            </a:extLst>
          </p:cNvPr>
          <p:cNvSpPr/>
          <p:nvPr/>
        </p:nvSpPr>
        <p:spPr>
          <a:xfrm>
            <a:off x="4242064" y="186650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9A48CB4-6655-2E4C-AF90-61989395A9EC}"/>
              </a:ext>
            </a:extLst>
          </p:cNvPr>
          <p:cNvSpPr/>
          <p:nvPr/>
        </p:nvSpPr>
        <p:spPr>
          <a:xfrm>
            <a:off x="7552443" y="186650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B3CC008-CEE4-332A-4C8E-B976FDB8849C}"/>
              </a:ext>
            </a:extLst>
          </p:cNvPr>
          <p:cNvSpPr/>
          <p:nvPr/>
        </p:nvSpPr>
        <p:spPr>
          <a:xfrm>
            <a:off x="2592372" y="297887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EFACE28-4E70-F1CB-CD2A-0C149D06DADF}"/>
              </a:ext>
            </a:extLst>
          </p:cNvPr>
          <p:cNvSpPr/>
          <p:nvPr/>
        </p:nvSpPr>
        <p:spPr>
          <a:xfrm>
            <a:off x="7552443" y="297887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F3C6423-F420-B2F3-5B3A-420D43C04677}"/>
              </a:ext>
            </a:extLst>
          </p:cNvPr>
          <p:cNvSpPr/>
          <p:nvPr/>
        </p:nvSpPr>
        <p:spPr>
          <a:xfrm>
            <a:off x="2686640" y="4032316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41BD5B1E-355C-1790-5485-EC298F13BAD9}"/>
              </a:ext>
            </a:extLst>
          </p:cNvPr>
          <p:cNvSpPr/>
          <p:nvPr/>
        </p:nvSpPr>
        <p:spPr>
          <a:xfrm>
            <a:off x="7646711" y="4032316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9B660097-4853-AD9F-1093-E2E3CA0CE898}"/>
              </a:ext>
            </a:extLst>
          </p:cNvPr>
          <p:cNvSpPr/>
          <p:nvPr/>
        </p:nvSpPr>
        <p:spPr>
          <a:xfrm>
            <a:off x="2818615" y="508576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1160D13B-5B3E-BB24-7EFC-E670C955F62F}"/>
              </a:ext>
            </a:extLst>
          </p:cNvPr>
          <p:cNvSpPr/>
          <p:nvPr/>
        </p:nvSpPr>
        <p:spPr>
          <a:xfrm>
            <a:off x="7778686" y="508576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2E90349D-B00D-EEA4-6B09-95599A4D32CA}"/>
              </a:ext>
            </a:extLst>
          </p:cNvPr>
          <p:cNvSpPr/>
          <p:nvPr/>
        </p:nvSpPr>
        <p:spPr>
          <a:xfrm>
            <a:off x="6161203" y="508576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298586ED-0A04-03F8-C2F0-FA78B51B8F53}"/>
              </a:ext>
            </a:extLst>
          </p:cNvPr>
          <p:cNvSpPr/>
          <p:nvPr/>
        </p:nvSpPr>
        <p:spPr>
          <a:xfrm>
            <a:off x="4436098" y="508576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7E629-679D-4BC4-53D8-B21AC8841348}"/>
              </a:ext>
            </a:extLst>
          </p:cNvPr>
          <p:cNvSpPr txBox="1"/>
          <p:nvPr/>
        </p:nvSpPr>
        <p:spPr>
          <a:xfrm>
            <a:off x="1952134" y="238314"/>
            <a:ext cx="758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HOLLOW SQUARE</a:t>
            </a:r>
          </a:p>
        </p:txBody>
      </p:sp>
    </p:spTree>
    <p:extLst>
      <p:ext uri="{BB962C8B-B14F-4D97-AF65-F5344CB8AC3E}">
        <p14:creationId xmlns:p14="http://schemas.microsoft.com/office/powerpoint/2010/main" val="664551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F87F9EF4-CCE1-E07C-5053-BD1A0AD67EE1}"/>
              </a:ext>
            </a:extLst>
          </p:cNvPr>
          <p:cNvSpPr/>
          <p:nvPr/>
        </p:nvSpPr>
        <p:spPr>
          <a:xfrm>
            <a:off x="2620652" y="1263192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61E1CCB4-5743-EAE2-E302-91E75E41E04C}"/>
              </a:ext>
            </a:extLst>
          </p:cNvPr>
          <p:cNvSpPr/>
          <p:nvPr/>
        </p:nvSpPr>
        <p:spPr>
          <a:xfrm>
            <a:off x="6036298" y="1263192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4BDB60EB-9E52-507D-2101-A2E2AAF507E2}"/>
              </a:ext>
            </a:extLst>
          </p:cNvPr>
          <p:cNvSpPr/>
          <p:nvPr/>
        </p:nvSpPr>
        <p:spPr>
          <a:xfrm>
            <a:off x="4270344" y="1263192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9A48CB4-6655-2E4C-AF90-61989395A9EC}"/>
              </a:ext>
            </a:extLst>
          </p:cNvPr>
          <p:cNvSpPr/>
          <p:nvPr/>
        </p:nvSpPr>
        <p:spPr>
          <a:xfrm>
            <a:off x="7580723" y="1263192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B3CC008-CEE4-332A-4C8E-B976FDB8849C}"/>
              </a:ext>
            </a:extLst>
          </p:cNvPr>
          <p:cNvSpPr/>
          <p:nvPr/>
        </p:nvSpPr>
        <p:spPr>
          <a:xfrm>
            <a:off x="2620652" y="237555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EFACE28-4E70-F1CB-CD2A-0C149D06DADF}"/>
              </a:ext>
            </a:extLst>
          </p:cNvPr>
          <p:cNvSpPr/>
          <p:nvPr/>
        </p:nvSpPr>
        <p:spPr>
          <a:xfrm>
            <a:off x="7580723" y="237555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F3C6423-F420-B2F3-5B3A-420D43C04677}"/>
              </a:ext>
            </a:extLst>
          </p:cNvPr>
          <p:cNvSpPr/>
          <p:nvPr/>
        </p:nvSpPr>
        <p:spPr>
          <a:xfrm>
            <a:off x="2714920" y="3429000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41BD5B1E-355C-1790-5485-EC298F13BAD9}"/>
              </a:ext>
            </a:extLst>
          </p:cNvPr>
          <p:cNvSpPr/>
          <p:nvPr/>
        </p:nvSpPr>
        <p:spPr>
          <a:xfrm>
            <a:off x="7674991" y="3429000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9B660097-4853-AD9F-1093-E2E3CA0CE898}"/>
              </a:ext>
            </a:extLst>
          </p:cNvPr>
          <p:cNvSpPr/>
          <p:nvPr/>
        </p:nvSpPr>
        <p:spPr>
          <a:xfrm>
            <a:off x="2846895" y="448244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1160D13B-5B3E-BB24-7EFC-E670C955F62F}"/>
              </a:ext>
            </a:extLst>
          </p:cNvPr>
          <p:cNvSpPr/>
          <p:nvPr/>
        </p:nvSpPr>
        <p:spPr>
          <a:xfrm>
            <a:off x="7806966" y="448244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2E90349D-B00D-EEA4-6B09-95599A4D32CA}"/>
              </a:ext>
            </a:extLst>
          </p:cNvPr>
          <p:cNvSpPr/>
          <p:nvPr/>
        </p:nvSpPr>
        <p:spPr>
          <a:xfrm>
            <a:off x="6189483" y="448244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298586ED-0A04-03F8-C2F0-FA78B51B8F53}"/>
              </a:ext>
            </a:extLst>
          </p:cNvPr>
          <p:cNvSpPr/>
          <p:nvPr/>
        </p:nvSpPr>
        <p:spPr>
          <a:xfrm>
            <a:off x="4464378" y="448244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7B08DF62-0E76-D273-AB56-383682ECE0F2}"/>
              </a:ext>
            </a:extLst>
          </p:cNvPr>
          <p:cNvSpPr/>
          <p:nvPr/>
        </p:nvSpPr>
        <p:spPr>
          <a:xfrm>
            <a:off x="6189483" y="258058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FF009E21-7B81-75B1-29F5-28B006236A66}"/>
              </a:ext>
            </a:extLst>
          </p:cNvPr>
          <p:cNvSpPr/>
          <p:nvPr/>
        </p:nvSpPr>
        <p:spPr>
          <a:xfrm>
            <a:off x="4464378" y="258058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BA6E1BCB-BF3C-5262-2B91-25253BC086CD}"/>
              </a:ext>
            </a:extLst>
          </p:cNvPr>
          <p:cNvSpPr/>
          <p:nvPr/>
        </p:nvSpPr>
        <p:spPr>
          <a:xfrm>
            <a:off x="6189483" y="3566866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E0DC0919-3805-FC7B-045D-9C84A24172A4}"/>
              </a:ext>
            </a:extLst>
          </p:cNvPr>
          <p:cNvSpPr/>
          <p:nvPr/>
        </p:nvSpPr>
        <p:spPr>
          <a:xfrm>
            <a:off x="4423529" y="3566866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3DB112C-782F-F633-CC41-0C87943BA8BC}"/>
                  </a:ext>
                </a:extLst>
              </p14:cNvPr>
              <p14:cNvContentPartPr/>
              <p14:nvPr/>
            </p14:nvContentPartPr>
            <p14:xfrm>
              <a:off x="920880" y="171360"/>
              <a:ext cx="10782360" cy="6071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3DB112C-782F-F633-CC41-0C87943BA8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520" y="162000"/>
                <a:ext cx="10801080" cy="608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4578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C66EA2-9F20-3BC1-E954-656943B74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01" t="25705" r="44871" b="18213"/>
          <a:stretch/>
        </p:blipFill>
        <p:spPr>
          <a:xfrm>
            <a:off x="556182" y="1348033"/>
            <a:ext cx="3770721" cy="3846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4D4C9A-20D4-1F57-06F6-36431B6DB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26" t="51271" r="74794" b="39519"/>
          <a:stretch/>
        </p:blipFill>
        <p:spPr>
          <a:xfrm>
            <a:off x="8355293" y="1348033"/>
            <a:ext cx="3610466" cy="38461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5C0794-43DD-168D-FEB3-9329EB90DA64}"/>
              </a:ext>
            </a:extLst>
          </p:cNvPr>
          <p:cNvCxnSpPr/>
          <p:nvPr/>
        </p:nvCxnSpPr>
        <p:spPr>
          <a:xfrm>
            <a:off x="4524866" y="2931736"/>
            <a:ext cx="3704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240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2951ADFA-C7C3-B6A9-83F7-3661FB34E5D4}"/>
              </a:ext>
            </a:extLst>
          </p:cNvPr>
          <p:cNvSpPr/>
          <p:nvPr/>
        </p:nvSpPr>
        <p:spPr>
          <a:xfrm>
            <a:off x="5509967" y="443060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96F35E25-7C72-8F43-11F2-7D676492694A}"/>
              </a:ext>
            </a:extLst>
          </p:cNvPr>
          <p:cNvSpPr/>
          <p:nvPr/>
        </p:nvSpPr>
        <p:spPr>
          <a:xfrm>
            <a:off x="4747967" y="1462726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2320FC64-A0D4-E237-C609-8D6EBE393525}"/>
              </a:ext>
            </a:extLst>
          </p:cNvPr>
          <p:cNvSpPr/>
          <p:nvPr/>
        </p:nvSpPr>
        <p:spPr>
          <a:xfrm>
            <a:off x="3985967" y="248239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4153E20-A192-6455-C72E-683F31D210AD}"/>
              </a:ext>
            </a:extLst>
          </p:cNvPr>
          <p:cNvSpPr/>
          <p:nvPr/>
        </p:nvSpPr>
        <p:spPr>
          <a:xfrm>
            <a:off x="3223967" y="3502058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311F6AB3-2B25-9952-7985-5D1F623B0A1D}"/>
              </a:ext>
            </a:extLst>
          </p:cNvPr>
          <p:cNvSpPr/>
          <p:nvPr/>
        </p:nvSpPr>
        <p:spPr>
          <a:xfrm>
            <a:off x="6096000" y="1462726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EF3D9B23-6C35-ECAD-A012-D44C81379608}"/>
              </a:ext>
            </a:extLst>
          </p:cNvPr>
          <p:cNvSpPr/>
          <p:nvPr/>
        </p:nvSpPr>
        <p:spPr>
          <a:xfrm>
            <a:off x="5511538" y="248239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8AD9485D-533E-14CF-494F-EFBA88EFE59C}"/>
              </a:ext>
            </a:extLst>
          </p:cNvPr>
          <p:cNvSpPr/>
          <p:nvPr/>
        </p:nvSpPr>
        <p:spPr>
          <a:xfrm>
            <a:off x="7184797" y="248239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D82BEB22-C250-1BC6-D1A5-9E199E5B12FD}"/>
              </a:ext>
            </a:extLst>
          </p:cNvPr>
          <p:cNvSpPr/>
          <p:nvPr/>
        </p:nvSpPr>
        <p:spPr>
          <a:xfrm>
            <a:off x="4747967" y="3426641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B754155D-3FAE-E329-71ED-E2256BBC73BB}"/>
              </a:ext>
            </a:extLst>
          </p:cNvPr>
          <p:cNvSpPr/>
          <p:nvPr/>
        </p:nvSpPr>
        <p:spPr>
          <a:xfrm>
            <a:off x="6440078" y="3403074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8F4C2162-EAE0-EB5B-9190-D4749F82FB11}"/>
              </a:ext>
            </a:extLst>
          </p:cNvPr>
          <p:cNvSpPr/>
          <p:nvPr/>
        </p:nvSpPr>
        <p:spPr>
          <a:xfrm>
            <a:off x="8132189" y="342664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3F691A7C-4043-9278-67D0-BBDE43652BE9}"/>
              </a:ext>
            </a:extLst>
          </p:cNvPr>
          <p:cNvSpPr/>
          <p:nvPr/>
        </p:nvSpPr>
        <p:spPr>
          <a:xfrm>
            <a:off x="2413262" y="4388178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F67AAB06-0AFE-BF1E-5787-03F2C6A8AD77}"/>
              </a:ext>
            </a:extLst>
          </p:cNvPr>
          <p:cNvSpPr/>
          <p:nvPr/>
        </p:nvSpPr>
        <p:spPr>
          <a:xfrm>
            <a:off x="4081807" y="4256203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9BE9F13D-A79E-EF92-88FD-E0C192290C1E}"/>
              </a:ext>
            </a:extLst>
          </p:cNvPr>
          <p:cNvSpPr/>
          <p:nvPr/>
        </p:nvSpPr>
        <p:spPr>
          <a:xfrm>
            <a:off x="5605807" y="425620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8BFC4105-94E8-FE20-B670-9379871393C5}"/>
              </a:ext>
            </a:extLst>
          </p:cNvPr>
          <p:cNvSpPr/>
          <p:nvPr/>
        </p:nvSpPr>
        <p:spPr>
          <a:xfrm>
            <a:off x="7297918" y="4180787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536B6026-CFA4-983F-0501-61736769143E}"/>
              </a:ext>
            </a:extLst>
          </p:cNvPr>
          <p:cNvSpPr/>
          <p:nvPr/>
        </p:nvSpPr>
        <p:spPr>
          <a:xfrm>
            <a:off x="8990029" y="4180787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352696-E221-8B5D-83D8-E9C34032612E}"/>
              </a:ext>
            </a:extLst>
          </p:cNvPr>
          <p:cNvGrpSpPr/>
          <p:nvPr/>
        </p:nvGrpSpPr>
        <p:grpSpPr>
          <a:xfrm>
            <a:off x="2241222" y="0"/>
            <a:ext cx="9085868" cy="5335571"/>
            <a:chOff x="1404594" y="160256"/>
            <a:chExt cx="9085868" cy="533557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E2D118-3E93-8256-2E4C-075F62448C8C}"/>
                </a:ext>
              </a:extLst>
            </p:cNvPr>
            <p:cNvCxnSpPr/>
            <p:nvPr/>
          </p:nvCxnSpPr>
          <p:spPr>
            <a:xfrm>
              <a:off x="1404594" y="160256"/>
              <a:ext cx="0" cy="53355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1EC919-36C0-EA42-274A-E28513415F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94" y="5495827"/>
              <a:ext cx="90858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ED1751C-5FBD-FE27-E24F-A2A26B695D0A}"/>
                  </a:ext>
                </a:extLst>
              </p14:cNvPr>
              <p14:cNvContentPartPr/>
              <p14:nvPr/>
            </p14:nvContentPartPr>
            <p14:xfrm>
              <a:off x="907920" y="444826"/>
              <a:ext cx="8814240" cy="4794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ED1751C-5FBD-FE27-E24F-A2A26B695D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560" y="435466"/>
                <a:ext cx="8832960" cy="48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F04E850-DC15-1EF1-65EC-59267906FF32}"/>
                  </a:ext>
                </a:extLst>
              </p14:cNvPr>
              <p14:cNvContentPartPr/>
              <p14:nvPr/>
            </p14:nvContentPartPr>
            <p14:xfrm>
              <a:off x="1670040" y="285840"/>
              <a:ext cx="8382240" cy="5048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F04E850-DC15-1EF1-65EC-59267906FF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0680" y="276480"/>
                <a:ext cx="8400960" cy="50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23B5469-09C4-3CA6-F180-68402909B31D}"/>
                  </a:ext>
                </a:extLst>
              </p14:cNvPr>
              <p14:cNvContentPartPr/>
              <p14:nvPr/>
            </p14:nvContentPartPr>
            <p14:xfrm>
              <a:off x="8578800" y="609480"/>
              <a:ext cx="3594600" cy="4394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23B5469-09C4-3CA6-F180-68402909B3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69440" y="600120"/>
                <a:ext cx="3613320" cy="44132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ACD40053-1D22-74D0-4C80-C0248F9AF7F7}"/>
              </a:ext>
            </a:extLst>
          </p:cNvPr>
          <p:cNvSpPr/>
          <p:nvPr/>
        </p:nvSpPr>
        <p:spPr>
          <a:xfrm>
            <a:off x="10291936" y="3657594"/>
            <a:ext cx="1514602" cy="476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D2D672-3273-86D3-8E09-ED44BE32CCC1}"/>
              </a:ext>
            </a:extLst>
          </p:cNvPr>
          <p:cNvSpPr txBox="1"/>
          <p:nvPr/>
        </p:nvSpPr>
        <p:spPr>
          <a:xfrm>
            <a:off x="2812405" y="0"/>
            <a:ext cx="763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HOLLOW TRIANGLE</a:t>
            </a:r>
          </a:p>
        </p:txBody>
      </p:sp>
    </p:spTree>
    <p:extLst>
      <p:ext uri="{BB962C8B-B14F-4D97-AF65-F5344CB8AC3E}">
        <p14:creationId xmlns:p14="http://schemas.microsoft.com/office/powerpoint/2010/main" val="893672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059B78-DB9E-A1BD-ABA4-123E6756D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9" t="20894" r="33118" b="8179"/>
          <a:stretch/>
        </p:blipFill>
        <p:spPr>
          <a:xfrm>
            <a:off x="226243" y="801278"/>
            <a:ext cx="5231878" cy="4864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EB9CE8-27F0-3EBF-688D-12314D4B29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49" t="43849" r="73015" b="40756"/>
          <a:stretch/>
        </p:blipFill>
        <p:spPr>
          <a:xfrm>
            <a:off x="8242169" y="801278"/>
            <a:ext cx="3723588" cy="486423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B6B7DE-55A6-9EE7-6399-06910D6DC1B5}"/>
              </a:ext>
            </a:extLst>
          </p:cNvPr>
          <p:cNvCxnSpPr/>
          <p:nvPr/>
        </p:nvCxnSpPr>
        <p:spPr>
          <a:xfrm>
            <a:off x="5458121" y="2894029"/>
            <a:ext cx="2592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812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2951ADFA-C7C3-B6A9-83F7-3661FB34E5D4}"/>
              </a:ext>
            </a:extLst>
          </p:cNvPr>
          <p:cNvSpPr/>
          <p:nvPr/>
        </p:nvSpPr>
        <p:spPr>
          <a:xfrm rot="10800000">
            <a:off x="6581538" y="5182384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96F35E25-7C72-8F43-11F2-7D676492694A}"/>
              </a:ext>
            </a:extLst>
          </p:cNvPr>
          <p:cNvSpPr/>
          <p:nvPr/>
        </p:nvSpPr>
        <p:spPr>
          <a:xfrm rot="10800000">
            <a:off x="7343538" y="4162718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2320FC64-A0D4-E237-C609-8D6EBE393525}"/>
              </a:ext>
            </a:extLst>
          </p:cNvPr>
          <p:cNvSpPr/>
          <p:nvPr/>
        </p:nvSpPr>
        <p:spPr>
          <a:xfrm rot="10800000">
            <a:off x="8105538" y="314305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4153E20-A192-6455-C72E-683F31D210AD}"/>
              </a:ext>
            </a:extLst>
          </p:cNvPr>
          <p:cNvSpPr/>
          <p:nvPr/>
        </p:nvSpPr>
        <p:spPr>
          <a:xfrm rot="10800000">
            <a:off x="8867538" y="2123386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311F6AB3-2B25-9952-7985-5D1F623B0A1D}"/>
              </a:ext>
            </a:extLst>
          </p:cNvPr>
          <p:cNvSpPr/>
          <p:nvPr/>
        </p:nvSpPr>
        <p:spPr>
          <a:xfrm rot="10800000">
            <a:off x="5995505" y="4162718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8AD9485D-533E-14CF-494F-EFBA88EFE59C}"/>
              </a:ext>
            </a:extLst>
          </p:cNvPr>
          <p:cNvSpPr/>
          <p:nvPr/>
        </p:nvSpPr>
        <p:spPr>
          <a:xfrm rot="10800000">
            <a:off x="4906708" y="314305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8F4C2162-EAE0-EB5B-9190-D4749F82FB11}"/>
              </a:ext>
            </a:extLst>
          </p:cNvPr>
          <p:cNvSpPr/>
          <p:nvPr/>
        </p:nvSpPr>
        <p:spPr>
          <a:xfrm rot="10800000">
            <a:off x="3959316" y="219880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3F691A7C-4043-9278-67D0-BBDE43652BE9}"/>
              </a:ext>
            </a:extLst>
          </p:cNvPr>
          <p:cNvSpPr/>
          <p:nvPr/>
        </p:nvSpPr>
        <p:spPr>
          <a:xfrm rot="10800000">
            <a:off x="9678243" y="1237266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F67AAB06-0AFE-BF1E-5787-03F2C6A8AD77}"/>
              </a:ext>
            </a:extLst>
          </p:cNvPr>
          <p:cNvSpPr/>
          <p:nvPr/>
        </p:nvSpPr>
        <p:spPr>
          <a:xfrm rot="10800000">
            <a:off x="8009698" y="1369241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9BE9F13D-A79E-EF92-88FD-E0C192290C1E}"/>
              </a:ext>
            </a:extLst>
          </p:cNvPr>
          <p:cNvSpPr/>
          <p:nvPr/>
        </p:nvSpPr>
        <p:spPr>
          <a:xfrm rot="10800000">
            <a:off x="6485698" y="136924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8BFC4105-94E8-FE20-B670-9379871393C5}"/>
              </a:ext>
            </a:extLst>
          </p:cNvPr>
          <p:cNvSpPr/>
          <p:nvPr/>
        </p:nvSpPr>
        <p:spPr>
          <a:xfrm rot="10800000">
            <a:off x="4793587" y="1444657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536B6026-CFA4-983F-0501-61736769143E}"/>
              </a:ext>
            </a:extLst>
          </p:cNvPr>
          <p:cNvSpPr/>
          <p:nvPr/>
        </p:nvSpPr>
        <p:spPr>
          <a:xfrm rot="10800000">
            <a:off x="3101476" y="1444657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352696-E221-8B5D-83D8-E9C34032612E}"/>
              </a:ext>
            </a:extLst>
          </p:cNvPr>
          <p:cNvGrpSpPr/>
          <p:nvPr/>
        </p:nvGrpSpPr>
        <p:grpSpPr>
          <a:xfrm rot="10800000">
            <a:off x="1452571" y="1044018"/>
            <a:ext cx="9085868" cy="5335571"/>
            <a:chOff x="1404594" y="160256"/>
            <a:chExt cx="9085868" cy="533557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E2D118-3E93-8256-2E4C-075F62448C8C}"/>
                </a:ext>
              </a:extLst>
            </p:cNvPr>
            <p:cNvCxnSpPr/>
            <p:nvPr/>
          </p:nvCxnSpPr>
          <p:spPr>
            <a:xfrm>
              <a:off x="1404594" y="160256"/>
              <a:ext cx="0" cy="53355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1EC919-36C0-EA42-274A-E28513415F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94" y="5495827"/>
              <a:ext cx="90858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ACD40053-1D22-74D0-4C80-C0248F9AF7F7}"/>
              </a:ext>
            </a:extLst>
          </p:cNvPr>
          <p:cNvSpPr/>
          <p:nvPr/>
        </p:nvSpPr>
        <p:spPr>
          <a:xfrm rot="10800000">
            <a:off x="932737" y="2262431"/>
            <a:ext cx="1514602" cy="476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7634E-C849-F63B-2721-0A3E5F8619CC}"/>
              </a:ext>
            </a:extLst>
          </p:cNvPr>
          <p:cNvSpPr txBox="1"/>
          <p:nvPr/>
        </p:nvSpPr>
        <p:spPr>
          <a:xfrm>
            <a:off x="1244338" y="3429000"/>
            <a:ext cx="218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Reverse the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5DB30-5DF9-E26A-4380-AD2CB3D9CA43}"/>
              </a:ext>
            </a:extLst>
          </p:cNvPr>
          <p:cNvSpPr txBox="1"/>
          <p:nvPr/>
        </p:nvSpPr>
        <p:spPr>
          <a:xfrm>
            <a:off x="2554663" y="169682"/>
            <a:ext cx="763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INVERTED HOLLOW TRIANGLE</a:t>
            </a:r>
          </a:p>
        </p:txBody>
      </p:sp>
    </p:spTree>
    <p:extLst>
      <p:ext uri="{BB962C8B-B14F-4D97-AF65-F5344CB8AC3E}">
        <p14:creationId xmlns:p14="http://schemas.microsoft.com/office/powerpoint/2010/main" val="490156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509576-0876-A188-C57C-CB4B6FABF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02" t="20619" r="33659" b="7629"/>
          <a:stretch/>
        </p:blipFill>
        <p:spPr>
          <a:xfrm>
            <a:off x="754145" y="886120"/>
            <a:ext cx="5137608" cy="4920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7E7641-40F5-9DE3-63BD-FE35723FD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26" t="43849" r="72706" b="40481"/>
          <a:stretch/>
        </p:blipFill>
        <p:spPr>
          <a:xfrm>
            <a:off x="9125145" y="886120"/>
            <a:ext cx="2535811" cy="49207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1EF027-9EF8-1271-E1DB-D84F4BD5B7FE}"/>
              </a:ext>
            </a:extLst>
          </p:cNvPr>
          <p:cNvCxnSpPr/>
          <p:nvPr/>
        </p:nvCxnSpPr>
        <p:spPr>
          <a:xfrm>
            <a:off x="6096000" y="3082565"/>
            <a:ext cx="2567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394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97A5B0-3B54-6B65-C26D-25F00798BF8E}"/>
              </a:ext>
            </a:extLst>
          </p:cNvPr>
          <p:cNvSpPr txBox="1"/>
          <p:nvPr/>
        </p:nvSpPr>
        <p:spPr>
          <a:xfrm>
            <a:off x="996204" y="1378178"/>
            <a:ext cx="40228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for(){ row</a:t>
            </a:r>
          </a:p>
          <a:p>
            <a:br>
              <a:rPr lang="en-US" sz="3600" dirty="0"/>
            </a:br>
            <a:r>
              <a:rPr lang="en-US" sz="3600" dirty="0"/>
              <a:t>	</a:t>
            </a:r>
            <a:r>
              <a:rPr lang="en-US" sz="3600" dirty="0">
                <a:solidFill>
                  <a:srgbClr val="92D050"/>
                </a:solidFill>
              </a:rPr>
              <a:t>for(){ column</a:t>
            </a:r>
            <a:br>
              <a:rPr lang="en-US" sz="3600" dirty="0">
                <a:solidFill>
                  <a:srgbClr val="92D050"/>
                </a:solidFill>
              </a:rPr>
            </a:br>
            <a:r>
              <a:rPr lang="en-US" sz="3600" dirty="0">
                <a:solidFill>
                  <a:srgbClr val="92D050"/>
                </a:solidFill>
              </a:rPr>
              <a:t>	}</a:t>
            </a:r>
          </a:p>
          <a:p>
            <a:endParaRPr lang="en-US" sz="3600" dirty="0"/>
          </a:p>
          <a:p>
            <a:r>
              <a:rPr lang="en-US" sz="36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2E070-3D52-8569-72B0-CCA3C3711790}"/>
              </a:ext>
            </a:extLst>
          </p:cNvPr>
          <p:cNvSpPr/>
          <p:nvPr/>
        </p:nvSpPr>
        <p:spPr>
          <a:xfrm>
            <a:off x="6278879" y="489254"/>
            <a:ext cx="5787429" cy="51941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60116-0B24-FDFE-CC36-D993315BFF3D}"/>
              </a:ext>
            </a:extLst>
          </p:cNvPr>
          <p:cNvSpPr txBox="1"/>
          <p:nvPr/>
        </p:nvSpPr>
        <p:spPr>
          <a:xfrm>
            <a:off x="9172593" y="32308"/>
            <a:ext cx="50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4406D-3E10-83C6-7826-7E9E5DC38126}"/>
              </a:ext>
            </a:extLst>
          </p:cNvPr>
          <p:cNvSpPr txBox="1"/>
          <p:nvPr/>
        </p:nvSpPr>
        <p:spPr>
          <a:xfrm>
            <a:off x="5841739" y="3086338"/>
            <a:ext cx="508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3E4D54-E087-30F4-C207-75728348274C}"/>
              </a:ext>
            </a:extLst>
          </p:cNvPr>
          <p:cNvCxnSpPr/>
          <p:nvPr/>
        </p:nvCxnSpPr>
        <p:spPr>
          <a:xfrm>
            <a:off x="5750560" y="324696"/>
            <a:ext cx="0" cy="57916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5210E0-F20A-7D0B-E172-1DA17ABC10E8}"/>
              </a:ext>
            </a:extLst>
          </p:cNvPr>
          <p:cNvCxnSpPr>
            <a:cxnSpLocks/>
          </p:cNvCxnSpPr>
          <p:nvPr/>
        </p:nvCxnSpPr>
        <p:spPr>
          <a:xfrm>
            <a:off x="5902960" y="140030"/>
            <a:ext cx="60045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238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E61A6F1-2D9F-0F1D-530E-C2ECA43FD35F}"/>
              </a:ext>
            </a:extLst>
          </p:cNvPr>
          <p:cNvGrpSpPr/>
          <p:nvPr/>
        </p:nvGrpSpPr>
        <p:grpSpPr>
          <a:xfrm>
            <a:off x="4057453" y="1197205"/>
            <a:ext cx="4077094" cy="4894080"/>
            <a:chOff x="3753439" y="697584"/>
            <a:chExt cx="4077094" cy="4894080"/>
          </a:xfrm>
        </p:grpSpPr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E105CD3A-03E0-7FD3-2A3A-2EAE8CEF1AE4}"/>
                </a:ext>
              </a:extLst>
            </p:cNvPr>
            <p:cNvSpPr/>
            <p:nvPr/>
          </p:nvSpPr>
          <p:spPr>
            <a:xfrm>
              <a:off x="5128181" y="69758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88956D42-2334-99F1-5854-2240A7507046}"/>
                </a:ext>
              </a:extLst>
            </p:cNvPr>
            <p:cNvSpPr/>
            <p:nvPr/>
          </p:nvSpPr>
          <p:spPr>
            <a:xfrm>
              <a:off x="3753439" y="2744771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C42826A5-6498-0579-8B85-BA6287A42086}"/>
                </a:ext>
              </a:extLst>
            </p:cNvPr>
            <p:cNvSpPr/>
            <p:nvPr/>
          </p:nvSpPr>
          <p:spPr>
            <a:xfrm>
              <a:off x="6215406" y="1580563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F80719F2-6729-A084-CEE3-253AC572449B}"/>
                </a:ext>
              </a:extLst>
            </p:cNvPr>
            <p:cNvSpPr/>
            <p:nvPr/>
          </p:nvSpPr>
          <p:spPr>
            <a:xfrm>
              <a:off x="4469875" y="1580563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C9F75871-B158-087A-80CD-6D70EA47F66F}"/>
                </a:ext>
              </a:extLst>
            </p:cNvPr>
            <p:cNvSpPr/>
            <p:nvPr/>
          </p:nvSpPr>
          <p:spPr>
            <a:xfrm>
              <a:off x="7019827" y="2699208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4A874A37-C1D6-4489-2F40-7FC87C6AEE83}"/>
                </a:ext>
              </a:extLst>
            </p:cNvPr>
            <p:cNvSpPr/>
            <p:nvPr/>
          </p:nvSpPr>
          <p:spPr>
            <a:xfrm>
              <a:off x="4685120" y="3817853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C0EE185A-DFC4-CC1B-37C9-AD4C5128E2F5}"/>
                </a:ext>
              </a:extLst>
            </p:cNvPr>
            <p:cNvSpPr/>
            <p:nvPr/>
          </p:nvSpPr>
          <p:spPr>
            <a:xfrm>
              <a:off x="6253115" y="3817853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DBF40E8C-EC84-64EC-0D97-7DE77BD3CB4F}"/>
                </a:ext>
              </a:extLst>
            </p:cNvPr>
            <p:cNvSpPr/>
            <p:nvPr/>
          </p:nvSpPr>
          <p:spPr>
            <a:xfrm>
              <a:off x="5533534" y="4780958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5E99681-D74F-0A0C-AB43-EA1BBF9BF78B}"/>
              </a:ext>
            </a:extLst>
          </p:cNvPr>
          <p:cNvSpPr txBox="1"/>
          <p:nvPr/>
        </p:nvSpPr>
        <p:spPr>
          <a:xfrm>
            <a:off x="4364610" y="197963"/>
            <a:ext cx="427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HOLLOW DIAMOND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D033A-7F15-6D50-3FEA-3F9DD8B5FFFF}"/>
              </a:ext>
            </a:extLst>
          </p:cNvPr>
          <p:cNvSpPr txBox="1"/>
          <p:nvPr/>
        </p:nvSpPr>
        <p:spPr>
          <a:xfrm>
            <a:off x="80126" y="1725107"/>
            <a:ext cx="44761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Combination of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Hollow Triangle + Hollow Inverted Triangle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/>
              <a:t>Note:</a:t>
            </a:r>
          </a:p>
          <a:p>
            <a:r>
              <a:rPr lang="en-US" b="1" dirty="0">
                <a:solidFill>
                  <a:srgbClr val="FF0000"/>
                </a:solidFill>
              </a:rPr>
              <a:t>Remove the Last line of both triangles.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Also Try to remove </a:t>
            </a:r>
            <a:r>
              <a:rPr lang="en-US" dirty="0">
                <a:solidFill>
                  <a:srgbClr val="FF0000"/>
                </a:solidFill>
              </a:rPr>
              <a:t>first line of Hollow Inverted Triangle</a:t>
            </a:r>
            <a:endParaRPr lang="en-US" dirty="0"/>
          </a:p>
          <a:p>
            <a:r>
              <a:rPr lang="en-US" dirty="0"/>
              <a:t>Or </a:t>
            </a:r>
          </a:p>
          <a:p>
            <a:r>
              <a:rPr lang="en-US" dirty="0">
                <a:solidFill>
                  <a:srgbClr val="FF0000"/>
                </a:solidFill>
              </a:rPr>
              <a:t>Last line of Hollow Triangle</a:t>
            </a:r>
            <a:r>
              <a:rPr lang="en-US" dirty="0"/>
              <a:t> to </a:t>
            </a:r>
            <a:r>
              <a:rPr lang="en-US" b="1" dirty="0"/>
              <a:t>Combine both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93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A004D69-D5E4-95B8-8128-799DE6338B6A}"/>
              </a:ext>
            </a:extLst>
          </p:cNvPr>
          <p:cNvGrpSpPr/>
          <p:nvPr/>
        </p:nvGrpSpPr>
        <p:grpSpPr>
          <a:xfrm>
            <a:off x="593889" y="377072"/>
            <a:ext cx="5115612" cy="5962454"/>
            <a:chOff x="763571" y="895546"/>
            <a:chExt cx="5115612" cy="59624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4E376-4A8B-9FDD-2BC7-EF9472A4E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41" t="20205" r="50000" b="18626"/>
            <a:stretch/>
          </p:blipFill>
          <p:spPr>
            <a:xfrm>
              <a:off x="763571" y="895546"/>
              <a:ext cx="5115612" cy="3393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4F1C41-30D6-2160-8420-1F79DB094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09" t="40687" r="48892" b="8866"/>
            <a:stretch/>
          </p:blipFill>
          <p:spPr>
            <a:xfrm>
              <a:off x="763571" y="4289197"/>
              <a:ext cx="5115611" cy="256880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2055440-B2E6-B95A-6543-3EC938CD5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1" t="50516" r="88711" b="21512"/>
          <a:stretch/>
        </p:blipFill>
        <p:spPr>
          <a:xfrm>
            <a:off x="10020693" y="377073"/>
            <a:ext cx="2083323" cy="596245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90EF72-E849-17E7-6D6F-4A45B29E4EC5}"/>
              </a:ext>
            </a:extLst>
          </p:cNvPr>
          <p:cNvCxnSpPr/>
          <p:nvPr/>
        </p:nvCxnSpPr>
        <p:spPr>
          <a:xfrm>
            <a:off x="5901179" y="2865748"/>
            <a:ext cx="37801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420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924C3FD-C3E4-92D1-BB7E-A0688C8865F7}"/>
              </a:ext>
            </a:extLst>
          </p:cNvPr>
          <p:cNvGrpSpPr/>
          <p:nvPr/>
        </p:nvGrpSpPr>
        <p:grpSpPr>
          <a:xfrm rot="10800000">
            <a:off x="3375582" y="97410"/>
            <a:ext cx="4986779" cy="3761300"/>
            <a:chOff x="3652100" y="1197205"/>
            <a:chExt cx="4986779" cy="3761300"/>
          </a:xfrm>
        </p:grpSpPr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9530C445-182F-69F1-8414-12D79030A4ED}"/>
                </a:ext>
              </a:extLst>
            </p:cNvPr>
            <p:cNvSpPr/>
            <p:nvPr/>
          </p:nvSpPr>
          <p:spPr>
            <a:xfrm>
              <a:off x="5432195" y="1197205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06D97FCD-C80C-0FB1-55AA-A0D4B458FCE2}"/>
                </a:ext>
              </a:extLst>
            </p:cNvPr>
            <p:cNvSpPr/>
            <p:nvPr/>
          </p:nvSpPr>
          <p:spPr>
            <a:xfrm>
              <a:off x="4057453" y="3244392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FC027B7A-2B77-5FD3-2182-6F6EC7E5E89F}"/>
                </a:ext>
              </a:extLst>
            </p:cNvPr>
            <p:cNvSpPr/>
            <p:nvPr/>
          </p:nvSpPr>
          <p:spPr>
            <a:xfrm>
              <a:off x="6519420" y="208018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3B164876-0A83-0725-3671-2781CB314F81}"/>
                </a:ext>
              </a:extLst>
            </p:cNvPr>
            <p:cNvSpPr/>
            <p:nvPr/>
          </p:nvSpPr>
          <p:spPr>
            <a:xfrm>
              <a:off x="4773889" y="208018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A07B5A25-6C13-E9D0-AF5D-A9CFA3358112}"/>
                </a:ext>
              </a:extLst>
            </p:cNvPr>
            <p:cNvSpPr/>
            <p:nvPr/>
          </p:nvSpPr>
          <p:spPr>
            <a:xfrm>
              <a:off x="7323841" y="3198829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tar: 5 Points 14">
              <a:extLst>
                <a:ext uri="{FF2B5EF4-FFF2-40B4-BE49-F238E27FC236}">
                  <a16:creationId xmlns:a16="http://schemas.microsoft.com/office/drawing/2014/main" id="{7544C41B-5571-D79E-492E-712470E9E633}"/>
                </a:ext>
              </a:extLst>
            </p:cNvPr>
            <p:cNvSpPr/>
            <p:nvPr/>
          </p:nvSpPr>
          <p:spPr>
            <a:xfrm>
              <a:off x="3652100" y="4147796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9F028AB7-BDEE-2E5C-D3C0-194650BD6060}"/>
                </a:ext>
              </a:extLst>
            </p:cNvPr>
            <p:cNvSpPr/>
            <p:nvPr/>
          </p:nvSpPr>
          <p:spPr>
            <a:xfrm>
              <a:off x="7828173" y="4128945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50E69BEA-D88E-9C59-45FA-22DA6CD90CE1}"/>
                </a:ext>
              </a:extLst>
            </p:cNvPr>
            <p:cNvSpPr/>
            <p:nvPr/>
          </p:nvSpPr>
          <p:spPr>
            <a:xfrm>
              <a:off x="5179242" y="4147796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B3757299-5E20-9C11-0EA4-E225C356CA33}"/>
                </a:ext>
              </a:extLst>
            </p:cNvPr>
            <p:cNvSpPr/>
            <p:nvPr/>
          </p:nvSpPr>
          <p:spPr>
            <a:xfrm>
              <a:off x="6706384" y="4147799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197588F-8E74-99AA-19FB-8DA0724BB61F}"/>
              </a:ext>
            </a:extLst>
          </p:cNvPr>
          <p:cNvGrpSpPr/>
          <p:nvPr/>
        </p:nvGrpSpPr>
        <p:grpSpPr>
          <a:xfrm>
            <a:off x="3790362" y="3626171"/>
            <a:ext cx="4986779" cy="2878321"/>
            <a:chOff x="3749511" y="5291579"/>
            <a:chExt cx="4986779" cy="2878321"/>
          </a:xfrm>
        </p:grpSpPr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971EDDCB-F17A-B8F1-2696-1C5D6B34BA99}"/>
                </a:ext>
              </a:extLst>
            </p:cNvPr>
            <p:cNvSpPr/>
            <p:nvPr/>
          </p:nvSpPr>
          <p:spPr>
            <a:xfrm>
              <a:off x="4154864" y="6455787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DA7794DB-E325-1B77-17CA-F315CED8346C}"/>
                </a:ext>
              </a:extLst>
            </p:cNvPr>
            <p:cNvSpPr/>
            <p:nvPr/>
          </p:nvSpPr>
          <p:spPr>
            <a:xfrm>
              <a:off x="6616831" y="5291579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EC860AB2-9495-277D-AA8A-6B5C78FD8BE1}"/>
                </a:ext>
              </a:extLst>
            </p:cNvPr>
            <p:cNvSpPr/>
            <p:nvPr/>
          </p:nvSpPr>
          <p:spPr>
            <a:xfrm>
              <a:off x="4871300" y="5291579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tar: 5 Points 24">
              <a:extLst>
                <a:ext uri="{FF2B5EF4-FFF2-40B4-BE49-F238E27FC236}">
                  <a16:creationId xmlns:a16="http://schemas.microsoft.com/office/drawing/2014/main" id="{04DE078C-0BF0-FD0F-5DB3-6F5E6F4F36A0}"/>
                </a:ext>
              </a:extLst>
            </p:cNvPr>
            <p:cNvSpPr/>
            <p:nvPr/>
          </p:nvSpPr>
          <p:spPr>
            <a:xfrm>
              <a:off x="7421252" y="641022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tar: 5 Points 25">
              <a:extLst>
                <a:ext uri="{FF2B5EF4-FFF2-40B4-BE49-F238E27FC236}">
                  <a16:creationId xmlns:a16="http://schemas.microsoft.com/office/drawing/2014/main" id="{151F694F-FF55-B680-A777-D4B2F0270F7C}"/>
                </a:ext>
              </a:extLst>
            </p:cNvPr>
            <p:cNvSpPr/>
            <p:nvPr/>
          </p:nvSpPr>
          <p:spPr>
            <a:xfrm>
              <a:off x="3749511" y="7359191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Star: 5 Points 26">
              <a:extLst>
                <a:ext uri="{FF2B5EF4-FFF2-40B4-BE49-F238E27FC236}">
                  <a16:creationId xmlns:a16="http://schemas.microsoft.com/office/drawing/2014/main" id="{3B974F96-D233-4C71-1A6C-9719BAF21C6B}"/>
                </a:ext>
              </a:extLst>
            </p:cNvPr>
            <p:cNvSpPr/>
            <p:nvPr/>
          </p:nvSpPr>
          <p:spPr>
            <a:xfrm>
              <a:off x="7925584" y="7340340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Star: 5 Points 27">
              <a:extLst>
                <a:ext uri="{FF2B5EF4-FFF2-40B4-BE49-F238E27FC236}">
                  <a16:creationId xmlns:a16="http://schemas.microsoft.com/office/drawing/2014/main" id="{BC11BB81-7CAA-9706-557A-3A4006699F3D}"/>
                </a:ext>
              </a:extLst>
            </p:cNvPr>
            <p:cNvSpPr/>
            <p:nvPr/>
          </p:nvSpPr>
          <p:spPr>
            <a:xfrm>
              <a:off x="5276653" y="7359191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tar: 5 Points 28">
              <a:extLst>
                <a:ext uri="{FF2B5EF4-FFF2-40B4-BE49-F238E27FC236}">
                  <a16:creationId xmlns:a16="http://schemas.microsoft.com/office/drawing/2014/main" id="{3BEBF7B7-4AEF-B3BB-B945-7E54607C29E0}"/>
                </a:ext>
              </a:extLst>
            </p:cNvPr>
            <p:cNvSpPr/>
            <p:nvPr/>
          </p:nvSpPr>
          <p:spPr>
            <a:xfrm>
              <a:off x="6803795" y="735919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C3EBC8C-EBCE-BCA7-2817-471229CC825D}"/>
              </a:ext>
            </a:extLst>
          </p:cNvPr>
          <p:cNvSpPr txBox="1"/>
          <p:nvPr/>
        </p:nvSpPr>
        <p:spPr>
          <a:xfrm>
            <a:off x="0" y="318891"/>
            <a:ext cx="522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HOLLOW HOURGLASS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D897BF-3354-BDA0-9475-296F0E4FF6E2}"/>
              </a:ext>
            </a:extLst>
          </p:cNvPr>
          <p:cNvSpPr txBox="1"/>
          <p:nvPr/>
        </p:nvSpPr>
        <p:spPr>
          <a:xfrm>
            <a:off x="0" y="2424600"/>
            <a:ext cx="44761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Combination of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Hollow Inverted Triangle + Hollow Triangle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/>
              <a:t>Note: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Also Try to remove </a:t>
            </a:r>
            <a:r>
              <a:rPr lang="en-US" dirty="0">
                <a:solidFill>
                  <a:srgbClr val="FF0000"/>
                </a:solidFill>
              </a:rPr>
              <a:t>first line of Hollow Triangle</a:t>
            </a:r>
          </a:p>
          <a:p>
            <a:r>
              <a:rPr lang="en-US" dirty="0"/>
              <a:t>Or </a:t>
            </a:r>
          </a:p>
          <a:p>
            <a:r>
              <a:rPr lang="en-US" dirty="0">
                <a:solidFill>
                  <a:srgbClr val="FF0000"/>
                </a:solidFill>
              </a:rPr>
              <a:t>Last line of Hollow Inverted Triangle</a:t>
            </a:r>
            <a:r>
              <a:rPr lang="en-US" dirty="0"/>
              <a:t> to </a:t>
            </a:r>
            <a:r>
              <a:rPr lang="en-US" b="1" dirty="0"/>
              <a:t>Combine both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702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47C03AE-6675-F335-2CDA-60BBF0C934BF}"/>
              </a:ext>
            </a:extLst>
          </p:cNvPr>
          <p:cNvGrpSpPr/>
          <p:nvPr/>
        </p:nvGrpSpPr>
        <p:grpSpPr>
          <a:xfrm>
            <a:off x="744716" y="94268"/>
            <a:ext cx="5175318" cy="6763732"/>
            <a:chOff x="989813" y="622168"/>
            <a:chExt cx="5175318" cy="623583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A5D10D8-17DC-3D75-EFBA-D185BA46C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969" t="19931" r="33582" b="13814"/>
            <a:stretch/>
          </p:blipFill>
          <p:spPr>
            <a:xfrm>
              <a:off x="989814" y="622168"/>
              <a:ext cx="5175317" cy="345963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B433562-74BB-54DC-1F77-032842D22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356" t="29690" r="33196" b="7903"/>
            <a:stretch/>
          </p:blipFill>
          <p:spPr>
            <a:xfrm>
              <a:off x="989813" y="4081806"/>
              <a:ext cx="5175318" cy="2776193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F29ACF4C-0016-0965-E8FF-C155469F9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49" t="41374" r="72551" b="31684"/>
          <a:stretch/>
        </p:blipFill>
        <p:spPr>
          <a:xfrm>
            <a:off x="9304256" y="0"/>
            <a:ext cx="2887744" cy="68580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AC92DA-2CBE-CA80-9C68-E419D9544964}"/>
              </a:ext>
            </a:extLst>
          </p:cNvPr>
          <p:cNvCxnSpPr/>
          <p:nvPr/>
        </p:nvCxnSpPr>
        <p:spPr>
          <a:xfrm>
            <a:off x="6014301" y="3054285"/>
            <a:ext cx="3044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898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057E03F-2ED2-B6A8-6D5D-6E89BD733867}"/>
              </a:ext>
            </a:extLst>
          </p:cNvPr>
          <p:cNvSpPr txBox="1"/>
          <p:nvPr/>
        </p:nvSpPr>
        <p:spPr>
          <a:xfrm>
            <a:off x="4749438" y="2054088"/>
            <a:ext cx="47793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1</a:t>
            </a:r>
          </a:p>
          <a:p>
            <a:r>
              <a:rPr lang="en-US" sz="7200" dirty="0"/>
              <a:t>2 3</a:t>
            </a:r>
          </a:p>
          <a:p>
            <a:r>
              <a:rPr lang="en-US" sz="7200" dirty="0"/>
              <a:t>4 5 6</a:t>
            </a:r>
          </a:p>
          <a:p>
            <a:r>
              <a:rPr lang="en-US" sz="7200" dirty="0"/>
              <a:t>7 8 9 10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32EDC2-C237-59F7-E78D-92D5E50AA0C5}"/>
              </a:ext>
            </a:extLst>
          </p:cNvPr>
          <p:cNvSpPr txBox="1"/>
          <p:nvPr/>
        </p:nvSpPr>
        <p:spPr>
          <a:xfrm>
            <a:off x="3280528" y="471340"/>
            <a:ext cx="595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FLOYD’S TRIANGLE</a:t>
            </a:r>
          </a:p>
        </p:txBody>
      </p:sp>
    </p:spTree>
    <p:extLst>
      <p:ext uri="{BB962C8B-B14F-4D97-AF65-F5344CB8AC3E}">
        <p14:creationId xmlns:p14="http://schemas.microsoft.com/office/powerpoint/2010/main" val="1201875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895CDF-3D72-8449-23D0-8FD0BD216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46" t="37938" r="43170" b="9690"/>
          <a:stretch/>
        </p:blipFill>
        <p:spPr>
          <a:xfrm>
            <a:off x="461913" y="1640264"/>
            <a:ext cx="4204355" cy="3591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092A06-5DBE-D510-27F7-A80BFEBCF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47" t="51684" r="74717" b="33333"/>
          <a:stretch/>
        </p:blipFill>
        <p:spPr>
          <a:xfrm>
            <a:off x="7729980" y="1640264"/>
            <a:ext cx="3638746" cy="35916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35CB0B-38B9-6B4C-C1E6-AC62D773057B}"/>
              </a:ext>
            </a:extLst>
          </p:cNvPr>
          <p:cNvCxnSpPr>
            <a:stCxn id="5" idx="3"/>
          </p:cNvCxnSpPr>
          <p:nvPr/>
        </p:nvCxnSpPr>
        <p:spPr>
          <a:xfrm flipV="1">
            <a:off x="4666268" y="3429000"/>
            <a:ext cx="3063712" cy="7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720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912492E3-C4BD-1A75-A21B-5EA938BC2FC7}"/>
              </a:ext>
            </a:extLst>
          </p:cNvPr>
          <p:cNvSpPr/>
          <p:nvPr/>
        </p:nvSpPr>
        <p:spPr>
          <a:xfrm>
            <a:off x="5279010" y="1357460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2BE042F2-F240-0B74-50F3-55F6043A9CE6}"/>
              </a:ext>
            </a:extLst>
          </p:cNvPr>
          <p:cNvSpPr/>
          <p:nvPr/>
        </p:nvSpPr>
        <p:spPr>
          <a:xfrm>
            <a:off x="4562573" y="2253006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2422A7DB-DA19-9FBE-46F3-C2F95A92CB83}"/>
              </a:ext>
            </a:extLst>
          </p:cNvPr>
          <p:cNvSpPr/>
          <p:nvPr/>
        </p:nvSpPr>
        <p:spPr>
          <a:xfrm>
            <a:off x="6086572" y="2253006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B18B9A1C-0730-F216-02D4-3479C6BC34D6}"/>
              </a:ext>
            </a:extLst>
          </p:cNvPr>
          <p:cNvSpPr/>
          <p:nvPr/>
        </p:nvSpPr>
        <p:spPr>
          <a:xfrm>
            <a:off x="3846136" y="3172119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10623FBE-4D92-1014-A837-85CEB6F38054}"/>
              </a:ext>
            </a:extLst>
          </p:cNvPr>
          <p:cNvSpPr/>
          <p:nvPr/>
        </p:nvSpPr>
        <p:spPr>
          <a:xfrm>
            <a:off x="5279009" y="3190972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725E58CB-D6D3-54FB-2663-4243D2E31E8E}"/>
              </a:ext>
            </a:extLst>
          </p:cNvPr>
          <p:cNvSpPr/>
          <p:nvPr/>
        </p:nvSpPr>
        <p:spPr>
          <a:xfrm>
            <a:off x="6912992" y="3148552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1960A43D-ABC3-BF55-0DCC-ABA5AFE9A306}"/>
              </a:ext>
            </a:extLst>
          </p:cNvPr>
          <p:cNvSpPr/>
          <p:nvPr/>
        </p:nvSpPr>
        <p:spPr>
          <a:xfrm>
            <a:off x="3088850" y="4044098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81625870-1E1E-7BE8-94F4-4DDCB0BAA465}"/>
              </a:ext>
            </a:extLst>
          </p:cNvPr>
          <p:cNvSpPr/>
          <p:nvPr/>
        </p:nvSpPr>
        <p:spPr>
          <a:xfrm>
            <a:off x="4562572" y="4044098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C5C4EA6A-7031-8CEB-5DF4-415DF7CE0094}"/>
              </a:ext>
            </a:extLst>
          </p:cNvPr>
          <p:cNvSpPr/>
          <p:nvPr/>
        </p:nvSpPr>
        <p:spPr>
          <a:xfrm>
            <a:off x="6086570" y="4044098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8EFD848A-992F-3E27-C5CA-15844D1EE072}"/>
              </a:ext>
            </a:extLst>
          </p:cNvPr>
          <p:cNvSpPr/>
          <p:nvPr/>
        </p:nvSpPr>
        <p:spPr>
          <a:xfrm>
            <a:off x="7739412" y="4039383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42521E-5C50-D951-E8FF-EBE17179893A}"/>
              </a:ext>
            </a:extLst>
          </p:cNvPr>
          <p:cNvCxnSpPr>
            <a:cxnSpLocks/>
          </p:cNvCxnSpPr>
          <p:nvPr/>
        </p:nvCxnSpPr>
        <p:spPr>
          <a:xfrm flipH="1" flipV="1">
            <a:off x="3131266" y="5059051"/>
            <a:ext cx="6627043" cy="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F7352B-ACB9-29E8-094E-9666510470B8}"/>
              </a:ext>
            </a:extLst>
          </p:cNvPr>
          <p:cNvCxnSpPr>
            <a:cxnSpLocks/>
          </p:cNvCxnSpPr>
          <p:nvPr/>
        </p:nvCxnSpPr>
        <p:spPr>
          <a:xfrm>
            <a:off x="3088850" y="0"/>
            <a:ext cx="0" cy="5077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28D6B06-A8AF-9D00-CC8C-EF0398B7B827}"/>
                  </a:ext>
                </a:extLst>
              </p14:cNvPr>
              <p14:cNvContentPartPr/>
              <p14:nvPr/>
            </p14:nvContentPartPr>
            <p14:xfrm>
              <a:off x="2658907" y="1462492"/>
              <a:ext cx="317880" cy="3372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28D6B06-A8AF-9D00-CC8C-EF0398B7B8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9547" y="1453132"/>
                <a:ext cx="336600" cy="33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B223BCF-D6F3-CD8F-53E8-6F8CB9446FC9}"/>
                  </a:ext>
                </a:extLst>
              </p14:cNvPr>
              <p14:cNvContentPartPr/>
              <p14:nvPr/>
            </p14:nvContentPartPr>
            <p14:xfrm>
              <a:off x="3168720" y="1415880"/>
              <a:ext cx="6839280" cy="2902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B223BCF-D6F3-CD8F-53E8-6F8CB9446F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9360" y="1406520"/>
                <a:ext cx="6858000" cy="292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6584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963547-81EC-C820-167E-52C0DE7F3122}"/>
              </a:ext>
            </a:extLst>
          </p:cNvPr>
          <p:cNvSpPr txBox="1"/>
          <p:nvPr/>
        </p:nvSpPr>
        <p:spPr>
          <a:xfrm>
            <a:off x="2543686" y="1602291"/>
            <a:ext cx="6749592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1</a:t>
            </a:r>
          </a:p>
          <a:p>
            <a:pPr algn="ctr"/>
            <a:r>
              <a:rPr lang="en-US" sz="8800" dirty="0"/>
              <a:t>1 2 1</a:t>
            </a:r>
          </a:p>
          <a:p>
            <a:pPr algn="ctr"/>
            <a:r>
              <a:rPr lang="en-US" sz="8800" dirty="0"/>
              <a:t>1 3 3 1</a:t>
            </a:r>
          </a:p>
          <a:p>
            <a:pPr algn="ctr"/>
            <a:r>
              <a:rPr lang="en-US" sz="8800" dirty="0"/>
              <a:t>1 4 6 4 1</a:t>
            </a:r>
          </a:p>
          <a:p>
            <a:pPr algn="ctr"/>
            <a:endParaRPr lang="en-US" sz="8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0867AB-22D5-85DE-1988-92C19FA82B7A}"/>
                  </a:ext>
                </a:extLst>
              </p14:cNvPr>
              <p14:cNvContentPartPr/>
              <p14:nvPr/>
            </p14:nvContentPartPr>
            <p14:xfrm>
              <a:off x="8535606" y="3053785"/>
              <a:ext cx="2660760" cy="1771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0867AB-22D5-85DE-1988-92C19FA82B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6246" y="3044425"/>
                <a:ext cx="2679480" cy="17906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B6B1CC6-4D57-FC22-E800-DFC475F0C2AC}"/>
              </a:ext>
            </a:extLst>
          </p:cNvPr>
          <p:cNvSpPr txBox="1"/>
          <p:nvPr/>
        </p:nvSpPr>
        <p:spPr>
          <a:xfrm>
            <a:off x="7810943" y="2578770"/>
            <a:ext cx="411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Binomial Coefficient Formula: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F4DD88-605B-46FC-8BDD-1BDA2DA5DDDD}"/>
              </a:ext>
            </a:extLst>
          </p:cNvPr>
          <p:cNvSpPr/>
          <p:nvPr/>
        </p:nvSpPr>
        <p:spPr>
          <a:xfrm>
            <a:off x="7852529" y="2648932"/>
            <a:ext cx="3799002" cy="22530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A5C5B-077D-250B-E98A-089B812BCD7E}"/>
              </a:ext>
            </a:extLst>
          </p:cNvPr>
          <p:cNvSpPr txBox="1"/>
          <p:nvPr/>
        </p:nvSpPr>
        <p:spPr>
          <a:xfrm>
            <a:off x="115747" y="0"/>
            <a:ext cx="7940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PASCAL ‘S TRIANGLE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500F6-B668-4153-E795-8E503C13F06C}"/>
              </a:ext>
            </a:extLst>
          </p:cNvPr>
          <p:cNvSpPr txBox="1"/>
          <p:nvPr/>
        </p:nvSpPr>
        <p:spPr>
          <a:xfrm>
            <a:off x="165693" y="785226"/>
            <a:ext cx="5069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Pascal's Triangle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the triangular arrangement of numbers that gives the </a:t>
            </a:r>
            <a:r>
              <a:rPr lang="en-US" b="1" i="0" dirty="0">
                <a:solidFill>
                  <a:srgbClr val="FF0000"/>
                </a:solidFill>
                <a:effectLst/>
                <a:latin typeface="Google Sans"/>
              </a:rPr>
              <a:t>coefficients in the expansion of any binomial expression.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579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4663E1-AB06-58C6-FE0F-DC26A3D632E3}"/>
                  </a:ext>
                </a:extLst>
              </p14:cNvPr>
              <p14:cNvContentPartPr/>
              <p14:nvPr/>
            </p14:nvContentPartPr>
            <p14:xfrm>
              <a:off x="1066680" y="120600"/>
              <a:ext cx="11119320" cy="6280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4663E1-AB06-58C6-FE0F-DC26A3D632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7320" y="111240"/>
                <a:ext cx="11138040" cy="62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6D0D5D9-D479-A023-CD71-FFBBB21A62FA}"/>
                  </a:ext>
                </a:extLst>
              </p14:cNvPr>
              <p14:cNvContentPartPr/>
              <p14:nvPr/>
            </p14:nvContentPartPr>
            <p14:xfrm>
              <a:off x="4699080" y="1574640"/>
              <a:ext cx="5823360" cy="1416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6D0D5D9-D479-A023-CD71-FFBBB21A62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9720" y="1565280"/>
                <a:ext cx="5842080" cy="143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7529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3F487F5-6D8B-C08B-7C9F-305726D4BD01}"/>
                  </a:ext>
                </a:extLst>
              </p14:cNvPr>
              <p14:cNvContentPartPr/>
              <p14:nvPr/>
            </p14:nvContentPartPr>
            <p14:xfrm>
              <a:off x="444600" y="673200"/>
              <a:ext cx="11741400" cy="4927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3F487F5-6D8B-C08B-7C9F-305726D4BD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240" y="663840"/>
                <a:ext cx="11760120" cy="494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857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F277090B-931A-F9AE-719C-A87CFE41DE5A}"/>
              </a:ext>
            </a:extLst>
          </p:cNvPr>
          <p:cNvSpPr/>
          <p:nvPr/>
        </p:nvSpPr>
        <p:spPr>
          <a:xfrm>
            <a:off x="2969443" y="1121790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56CABEA0-0DB1-180A-ABD4-44F5F367582B}"/>
              </a:ext>
            </a:extLst>
          </p:cNvPr>
          <p:cNvSpPr/>
          <p:nvPr/>
        </p:nvSpPr>
        <p:spPr>
          <a:xfrm>
            <a:off x="2950590" y="1830371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4E174651-268E-EFD9-658B-7C166EDDE34B}"/>
              </a:ext>
            </a:extLst>
          </p:cNvPr>
          <p:cNvSpPr/>
          <p:nvPr/>
        </p:nvSpPr>
        <p:spPr>
          <a:xfrm>
            <a:off x="3761293" y="1830371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DEBAE1EA-2A24-F7C3-D436-2B250E54CF18}"/>
              </a:ext>
            </a:extLst>
          </p:cNvPr>
          <p:cNvSpPr/>
          <p:nvPr/>
        </p:nvSpPr>
        <p:spPr>
          <a:xfrm>
            <a:off x="3761295" y="2538952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7DE6B554-7809-795B-E1AD-88DC833F3517}"/>
              </a:ext>
            </a:extLst>
          </p:cNvPr>
          <p:cNvSpPr/>
          <p:nvPr/>
        </p:nvSpPr>
        <p:spPr>
          <a:xfrm>
            <a:off x="2865748" y="2538952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5A1477A-84F8-BB2D-9E87-241FE857BB0A}"/>
              </a:ext>
            </a:extLst>
          </p:cNvPr>
          <p:cNvSpPr/>
          <p:nvPr/>
        </p:nvSpPr>
        <p:spPr>
          <a:xfrm>
            <a:off x="3770722" y="3247533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7253E500-70FF-5BDD-59DB-B6E4C44F752D}"/>
              </a:ext>
            </a:extLst>
          </p:cNvPr>
          <p:cNvSpPr/>
          <p:nvPr/>
        </p:nvSpPr>
        <p:spPr>
          <a:xfrm>
            <a:off x="2875175" y="3247533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DEE93F00-8041-3656-9868-54A5F11A2BA2}"/>
              </a:ext>
            </a:extLst>
          </p:cNvPr>
          <p:cNvSpPr/>
          <p:nvPr/>
        </p:nvSpPr>
        <p:spPr>
          <a:xfrm>
            <a:off x="4477732" y="2538952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F9899400-FB58-573C-226E-7161A0DA5775}"/>
              </a:ext>
            </a:extLst>
          </p:cNvPr>
          <p:cNvSpPr/>
          <p:nvPr/>
        </p:nvSpPr>
        <p:spPr>
          <a:xfrm>
            <a:off x="4487159" y="3247533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EB204866-9230-C3D9-CE12-269D55A0A0C8}"/>
              </a:ext>
            </a:extLst>
          </p:cNvPr>
          <p:cNvSpPr/>
          <p:nvPr/>
        </p:nvSpPr>
        <p:spPr>
          <a:xfrm>
            <a:off x="5203596" y="3247533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32F0AAA-5E4D-44D5-5B73-2039AA9C5FDF}"/>
                  </a:ext>
                </a:extLst>
              </p14:cNvPr>
              <p14:cNvContentPartPr/>
              <p14:nvPr/>
            </p14:nvContentPartPr>
            <p14:xfrm>
              <a:off x="1822320" y="895320"/>
              <a:ext cx="8458560" cy="4318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32F0AAA-5E4D-44D5-5B73-2039AA9C5F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2960" y="885960"/>
                <a:ext cx="8477280" cy="433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4699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BCE7FD-CEF3-4D36-4856-07E10F86DA98}"/>
              </a:ext>
            </a:extLst>
          </p:cNvPr>
          <p:cNvGrpSpPr/>
          <p:nvPr/>
        </p:nvGrpSpPr>
        <p:grpSpPr>
          <a:xfrm>
            <a:off x="254642" y="127322"/>
            <a:ext cx="5260037" cy="6481822"/>
            <a:chOff x="989815" y="84842"/>
            <a:chExt cx="3205115" cy="59778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4E0D51-CC9E-2083-8650-3BFBAA402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892" t="20068" r="31495" b="7080"/>
            <a:stretch/>
          </p:blipFill>
          <p:spPr>
            <a:xfrm>
              <a:off x="989815" y="84842"/>
              <a:ext cx="3205114" cy="3932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59323C-33F0-DC95-F56F-E1F870CF6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37" t="62406" r="36288" b="7766"/>
            <a:stretch/>
          </p:blipFill>
          <p:spPr>
            <a:xfrm>
              <a:off x="989816" y="4017042"/>
              <a:ext cx="3205114" cy="204561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90584D6-CE46-9997-C747-19CAC743B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49" t="45636" r="71933" b="38350"/>
          <a:stretch/>
        </p:blipFill>
        <p:spPr>
          <a:xfrm>
            <a:off x="8810921" y="127322"/>
            <a:ext cx="3296245" cy="64818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90BD3D-65EF-F65C-FF61-DD34D3E96F93}"/>
              </a:ext>
            </a:extLst>
          </p:cNvPr>
          <p:cNvCxnSpPr>
            <a:stCxn id="5" idx="3"/>
          </p:cNvCxnSpPr>
          <p:nvPr/>
        </p:nvCxnSpPr>
        <p:spPr>
          <a:xfrm flipV="1">
            <a:off x="5514677" y="2243579"/>
            <a:ext cx="3296244" cy="15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765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E1161C-85BE-E9C4-664F-3AED811B2FE0}"/>
              </a:ext>
            </a:extLst>
          </p:cNvPr>
          <p:cNvSpPr txBox="1"/>
          <p:nvPr/>
        </p:nvSpPr>
        <p:spPr>
          <a:xfrm>
            <a:off x="3629320" y="0"/>
            <a:ext cx="5165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Top to Bottom Numerical Triangle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56580D-64B6-ADA0-B6B1-B499A79AC6DA}"/>
              </a:ext>
            </a:extLst>
          </p:cNvPr>
          <p:cNvSpPr txBox="1"/>
          <p:nvPr/>
        </p:nvSpPr>
        <p:spPr>
          <a:xfrm>
            <a:off x="4304122" y="1684571"/>
            <a:ext cx="49192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600" dirty="0"/>
              <a:t>1</a:t>
            </a:r>
          </a:p>
          <a:p>
            <a:r>
              <a:rPr lang="en-US" sz="5400" b="1" spc="600" dirty="0"/>
              <a:t>2 6  </a:t>
            </a:r>
          </a:p>
          <a:p>
            <a:r>
              <a:rPr lang="en-US" sz="5400" b="1" spc="600" dirty="0"/>
              <a:t>3 7 10</a:t>
            </a:r>
          </a:p>
          <a:p>
            <a:r>
              <a:rPr lang="en-US" sz="5400" b="1" spc="600" dirty="0"/>
              <a:t>4 8 11 13</a:t>
            </a:r>
          </a:p>
          <a:p>
            <a:r>
              <a:rPr lang="en-US" sz="5400" b="1" spc="600" dirty="0"/>
              <a:t>5 9 12 14 15</a:t>
            </a:r>
          </a:p>
          <a:p>
            <a:endParaRPr lang="en-US" sz="5400" b="1" spc="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FE2BAE-25BD-87DC-C0A9-1F53D3D3A824}"/>
              </a:ext>
            </a:extLst>
          </p:cNvPr>
          <p:cNvCxnSpPr>
            <a:cxnSpLocks/>
          </p:cNvCxnSpPr>
          <p:nvPr/>
        </p:nvCxnSpPr>
        <p:spPr>
          <a:xfrm>
            <a:off x="4126976" y="1541431"/>
            <a:ext cx="0" cy="4295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DB6AC4-5DE6-E055-1B10-8B702DADBBE4}"/>
              </a:ext>
            </a:extLst>
          </p:cNvPr>
          <p:cNvCxnSpPr>
            <a:cxnSpLocks/>
          </p:cNvCxnSpPr>
          <p:nvPr/>
        </p:nvCxnSpPr>
        <p:spPr>
          <a:xfrm flipH="1">
            <a:off x="4126976" y="5836763"/>
            <a:ext cx="5665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4AF88F8-7808-1EC3-FBAF-D8EEFB2C5C90}"/>
                  </a:ext>
                </a:extLst>
              </p14:cNvPr>
              <p14:cNvContentPartPr/>
              <p14:nvPr/>
            </p14:nvContentPartPr>
            <p14:xfrm>
              <a:off x="38160" y="520560"/>
              <a:ext cx="11538360" cy="63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4AF88F8-7808-1EC3-FBAF-D8EEFB2C5C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00" y="511200"/>
                <a:ext cx="11557080" cy="63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6016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D71B6F-F73D-EA9B-3BD9-3DCAEDAB5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87" t="29966" r="45102" b="7766"/>
          <a:stretch/>
        </p:blipFill>
        <p:spPr>
          <a:xfrm>
            <a:off x="584461" y="1121789"/>
            <a:ext cx="3902697" cy="4270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61566-7336-5B9D-A919-C682942FF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3" t="39230" r="70928" b="44192"/>
          <a:stretch/>
        </p:blipFill>
        <p:spPr>
          <a:xfrm>
            <a:off x="8201319" y="1121787"/>
            <a:ext cx="3252248" cy="427034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262A19-C4A5-D6B7-7C1F-77FD67610FB6}"/>
              </a:ext>
            </a:extLst>
          </p:cNvPr>
          <p:cNvCxnSpPr>
            <a:stCxn id="5" idx="3"/>
          </p:cNvCxnSpPr>
          <p:nvPr/>
        </p:nvCxnSpPr>
        <p:spPr>
          <a:xfrm flipV="1">
            <a:off x="4487158" y="3251200"/>
            <a:ext cx="3714161" cy="5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4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97B98-A007-62D9-891F-E70EE3689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7657"/>
            <a:ext cx="267208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+mn-lt"/>
              </a:rPr>
              <a:t>HOME ASSIGNMENT: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69730-90A4-2399-82BE-4402DE84BCBA}"/>
              </a:ext>
            </a:extLst>
          </p:cNvPr>
          <p:cNvSpPr txBox="1"/>
          <p:nvPr/>
        </p:nvSpPr>
        <p:spPr>
          <a:xfrm>
            <a:off x="3200400" y="158055"/>
            <a:ext cx="6136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Corner to Corner Numerical Triangle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813C4-D163-85E2-6076-E9AF0A12F929}"/>
              </a:ext>
            </a:extLst>
          </p:cNvPr>
          <p:cNvSpPr txBox="1"/>
          <p:nvPr/>
        </p:nvSpPr>
        <p:spPr>
          <a:xfrm>
            <a:off x="3495040" y="2194560"/>
            <a:ext cx="4622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600" dirty="0"/>
              <a:t>1</a:t>
            </a:r>
          </a:p>
          <a:p>
            <a:r>
              <a:rPr lang="en-US" sz="5400" b="1" spc="600" dirty="0"/>
              <a:t>6  2</a:t>
            </a:r>
          </a:p>
          <a:p>
            <a:r>
              <a:rPr lang="en-US" sz="5400" b="1" spc="600" dirty="0"/>
              <a:t>10 7  3</a:t>
            </a:r>
          </a:p>
          <a:p>
            <a:r>
              <a:rPr lang="en-US" sz="5400" b="1" spc="600" dirty="0"/>
              <a:t>13 11 8 4</a:t>
            </a:r>
          </a:p>
          <a:p>
            <a:r>
              <a:rPr lang="en-US" sz="5400" b="1" spc="600" dirty="0"/>
              <a:t>15 14 12 9 5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B81BDB-02B3-A496-5FFD-280DB1E0438C}"/>
                  </a:ext>
                </a:extLst>
              </p14:cNvPr>
              <p14:cNvContentPartPr/>
              <p14:nvPr/>
            </p14:nvContentPartPr>
            <p14:xfrm>
              <a:off x="3340080" y="2508120"/>
              <a:ext cx="4191480" cy="3264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B81BDB-02B3-A496-5FFD-280DB1E043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0720" y="2498760"/>
                <a:ext cx="4210200" cy="32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06D069-D007-1F92-36D0-91AF2470FDA1}"/>
                  </a:ext>
                </a:extLst>
              </p14:cNvPr>
              <p14:cNvContentPartPr/>
              <p14:nvPr/>
            </p14:nvContentPartPr>
            <p14:xfrm>
              <a:off x="5207040" y="1536840"/>
              <a:ext cx="5696280" cy="2514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06D069-D007-1F92-36D0-91AF2470FD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7680" y="1527480"/>
                <a:ext cx="5715000" cy="253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5432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CFDC96-4EE7-758F-119B-F34C6C015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7" t="20756" r="43093" b="8454"/>
          <a:stretch/>
        </p:blipFill>
        <p:spPr>
          <a:xfrm>
            <a:off x="707010" y="311085"/>
            <a:ext cx="4477732" cy="6221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1242A-651F-EBDC-A4C9-DAF508EA9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1" t="42474" r="71006" b="44193"/>
          <a:stretch/>
        </p:blipFill>
        <p:spPr>
          <a:xfrm>
            <a:off x="8069345" y="311084"/>
            <a:ext cx="3733014" cy="622168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1AFD6E-628B-60AD-0247-07EB2FE1381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184742" y="3421929"/>
            <a:ext cx="28846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855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B18F44-3421-37CC-9AFD-73D4C97C62F8}"/>
              </a:ext>
            </a:extLst>
          </p:cNvPr>
          <p:cNvSpPr txBox="1"/>
          <p:nvPr/>
        </p:nvSpPr>
        <p:spPr>
          <a:xfrm>
            <a:off x="2987040" y="77195"/>
            <a:ext cx="580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WALLS ARE WEAK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C5A7A-3EC7-FE09-3B9B-5ED8A83C251E}"/>
              </a:ext>
            </a:extLst>
          </p:cNvPr>
          <p:cNvSpPr txBox="1"/>
          <p:nvPr/>
        </p:nvSpPr>
        <p:spPr>
          <a:xfrm>
            <a:off x="455168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B95A7-3F5A-6942-E630-22C775D215A4}"/>
              </a:ext>
            </a:extLst>
          </p:cNvPr>
          <p:cNvSpPr txBox="1"/>
          <p:nvPr/>
        </p:nvSpPr>
        <p:spPr>
          <a:xfrm>
            <a:off x="511048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BB65C2-547E-6117-5391-566981A90C2D}"/>
              </a:ext>
            </a:extLst>
          </p:cNvPr>
          <p:cNvSpPr txBox="1"/>
          <p:nvPr/>
        </p:nvSpPr>
        <p:spPr>
          <a:xfrm>
            <a:off x="588772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CA8D3-7385-42BA-1EFE-C7A2780B0FEE}"/>
              </a:ext>
            </a:extLst>
          </p:cNvPr>
          <p:cNvSpPr txBox="1"/>
          <p:nvPr/>
        </p:nvSpPr>
        <p:spPr>
          <a:xfrm>
            <a:off x="657860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8CEEC-214E-DADA-6BA2-16A6EBC38D33}"/>
              </a:ext>
            </a:extLst>
          </p:cNvPr>
          <p:cNvSpPr txBox="1"/>
          <p:nvPr/>
        </p:nvSpPr>
        <p:spPr>
          <a:xfrm>
            <a:off x="4551680" y="275336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BB9F0-9A02-870A-CD45-07FA9A42ABEE}"/>
              </a:ext>
            </a:extLst>
          </p:cNvPr>
          <p:cNvSpPr txBox="1"/>
          <p:nvPr/>
        </p:nvSpPr>
        <p:spPr>
          <a:xfrm>
            <a:off x="4572000" y="342900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A36607-9674-B298-0DCC-325127F07DBC}"/>
              </a:ext>
            </a:extLst>
          </p:cNvPr>
          <p:cNvSpPr txBox="1"/>
          <p:nvPr/>
        </p:nvSpPr>
        <p:spPr>
          <a:xfrm>
            <a:off x="4561840" y="41046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5A01CF-F68B-3811-0240-027E1760A19B}"/>
              </a:ext>
            </a:extLst>
          </p:cNvPr>
          <p:cNvSpPr txBox="1"/>
          <p:nvPr/>
        </p:nvSpPr>
        <p:spPr>
          <a:xfrm>
            <a:off x="5110480" y="277038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458FD4-E627-818F-7949-625000911CDA}"/>
              </a:ext>
            </a:extLst>
          </p:cNvPr>
          <p:cNvSpPr txBox="1"/>
          <p:nvPr/>
        </p:nvSpPr>
        <p:spPr>
          <a:xfrm>
            <a:off x="6009640" y="342900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CFE5D8-418F-B888-AA02-B4F649D6ABF3}"/>
              </a:ext>
            </a:extLst>
          </p:cNvPr>
          <p:cNvSpPr txBox="1"/>
          <p:nvPr/>
        </p:nvSpPr>
        <p:spPr>
          <a:xfrm>
            <a:off x="718312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537CA9-A60E-0E26-E947-3E2B3FF6E1E8}"/>
              </a:ext>
            </a:extLst>
          </p:cNvPr>
          <p:cNvSpPr txBox="1"/>
          <p:nvPr/>
        </p:nvSpPr>
        <p:spPr>
          <a:xfrm>
            <a:off x="7249160" y="280162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C46D84-5EFA-21CC-995C-F9020306E3B8}"/>
              </a:ext>
            </a:extLst>
          </p:cNvPr>
          <p:cNvSpPr txBox="1"/>
          <p:nvPr/>
        </p:nvSpPr>
        <p:spPr>
          <a:xfrm>
            <a:off x="7274562" y="345487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6451F-084E-2624-E107-2AAF547EE643}"/>
              </a:ext>
            </a:extLst>
          </p:cNvPr>
          <p:cNvSpPr txBox="1"/>
          <p:nvPr/>
        </p:nvSpPr>
        <p:spPr>
          <a:xfrm>
            <a:off x="7320280" y="407910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720B7A-4242-9887-58E6-E26CEA30C05B}"/>
              </a:ext>
            </a:extLst>
          </p:cNvPr>
          <p:cNvSpPr txBox="1"/>
          <p:nvPr/>
        </p:nvSpPr>
        <p:spPr>
          <a:xfrm>
            <a:off x="4577080" y="485709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7D92FC-FE6D-B26D-299B-3BC369011F69}"/>
              </a:ext>
            </a:extLst>
          </p:cNvPr>
          <p:cNvSpPr txBox="1"/>
          <p:nvPr/>
        </p:nvSpPr>
        <p:spPr>
          <a:xfrm>
            <a:off x="5196840" y="485709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AF6F97-4D30-2A94-4D19-9224F60EA6DC}"/>
              </a:ext>
            </a:extLst>
          </p:cNvPr>
          <p:cNvSpPr txBox="1"/>
          <p:nvPr/>
        </p:nvSpPr>
        <p:spPr>
          <a:xfrm>
            <a:off x="6050280" y="485338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E14127-E9A3-A2B0-F4D0-7DB7AC9DAB13}"/>
              </a:ext>
            </a:extLst>
          </p:cNvPr>
          <p:cNvSpPr txBox="1"/>
          <p:nvPr/>
        </p:nvSpPr>
        <p:spPr>
          <a:xfrm>
            <a:off x="6725920" y="485338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1E5D61-21E7-4530-B15E-909E914E17DA}"/>
              </a:ext>
            </a:extLst>
          </p:cNvPr>
          <p:cNvSpPr txBox="1"/>
          <p:nvPr/>
        </p:nvSpPr>
        <p:spPr>
          <a:xfrm>
            <a:off x="7320280" y="485338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45FF73-57D2-3512-9644-E19A58434CD8}"/>
              </a:ext>
            </a:extLst>
          </p:cNvPr>
          <p:cNvSpPr txBox="1"/>
          <p:nvPr/>
        </p:nvSpPr>
        <p:spPr>
          <a:xfrm>
            <a:off x="5963920" y="2739628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5957D0-3FFB-2F56-F0D8-73FBA8B18899}"/>
              </a:ext>
            </a:extLst>
          </p:cNvPr>
          <p:cNvSpPr txBox="1"/>
          <p:nvPr/>
        </p:nvSpPr>
        <p:spPr>
          <a:xfrm>
            <a:off x="6619240" y="277038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7E2CC1-2054-667B-7EBC-2DD885654B79}"/>
              </a:ext>
            </a:extLst>
          </p:cNvPr>
          <p:cNvSpPr txBox="1"/>
          <p:nvPr/>
        </p:nvSpPr>
        <p:spPr>
          <a:xfrm>
            <a:off x="5161280" y="345487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0EABAC-F440-A3C3-4A70-9B11EE6AB1D2}"/>
              </a:ext>
            </a:extLst>
          </p:cNvPr>
          <p:cNvSpPr txBox="1"/>
          <p:nvPr/>
        </p:nvSpPr>
        <p:spPr>
          <a:xfrm>
            <a:off x="5247640" y="407910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75137C-E2D6-596B-9C7F-91192DC0FBA3}"/>
              </a:ext>
            </a:extLst>
          </p:cNvPr>
          <p:cNvSpPr txBox="1"/>
          <p:nvPr/>
        </p:nvSpPr>
        <p:spPr>
          <a:xfrm>
            <a:off x="6050280" y="4039076"/>
            <a:ext cx="13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C4CE83-9F1C-C7A3-C36A-4207F42EC457}"/>
              </a:ext>
            </a:extLst>
          </p:cNvPr>
          <p:cNvSpPr txBox="1"/>
          <p:nvPr/>
        </p:nvSpPr>
        <p:spPr>
          <a:xfrm>
            <a:off x="6731000" y="406955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9E1C54-A633-0C73-3D32-FE43CE793FDA}"/>
              </a:ext>
            </a:extLst>
          </p:cNvPr>
          <p:cNvSpPr txBox="1"/>
          <p:nvPr/>
        </p:nvSpPr>
        <p:spPr>
          <a:xfrm>
            <a:off x="6731000" y="338032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DEA6EB-9D0F-B6B7-94BA-3A004DF0B799}"/>
              </a:ext>
            </a:extLst>
          </p:cNvPr>
          <p:cNvCxnSpPr>
            <a:cxnSpLocks/>
          </p:cNvCxnSpPr>
          <p:nvPr/>
        </p:nvCxnSpPr>
        <p:spPr>
          <a:xfrm>
            <a:off x="4026815" y="1462726"/>
            <a:ext cx="75415" cy="454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12467A-8900-FC2D-6985-B03F2F5294D7}"/>
              </a:ext>
            </a:extLst>
          </p:cNvPr>
          <p:cNvCxnSpPr>
            <a:cxnSpLocks/>
          </p:cNvCxnSpPr>
          <p:nvPr/>
        </p:nvCxnSpPr>
        <p:spPr>
          <a:xfrm flipH="1">
            <a:off x="4102231" y="6006445"/>
            <a:ext cx="45490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7244B24-3544-09A6-9BBB-CF7871D79770}"/>
                  </a:ext>
                </a:extLst>
              </p14:cNvPr>
              <p14:cNvContentPartPr/>
              <p14:nvPr/>
            </p14:nvContentPartPr>
            <p14:xfrm>
              <a:off x="1739400" y="767035"/>
              <a:ext cx="10452600" cy="4426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7244B24-3544-09A6-9BBB-CF7871D797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040" y="757675"/>
                <a:ext cx="10471320" cy="444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2B06C68-34B7-A745-54C2-BD504F791BED}"/>
                  </a:ext>
                </a:extLst>
              </p14:cNvPr>
              <p14:cNvContentPartPr/>
              <p14:nvPr/>
            </p14:nvContentPartPr>
            <p14:xfrm>
              <a:off x="150880" y="748648"/>
              <a:ext cx="5975640" cy="3981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2B06C68-34B7-A745-54C2-BD504F791B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520" y="739288"/>
                <a:ext cx="5994360" cy="40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7184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67865-F482-8FA7-86E6-7A0201745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4" t="20619" r="43634" b="8867"/>
          <a:stretch/>
        </p:blipFill>
        <p:spPr>
          <a:xfrm>
            <a:off x="443061" y="895546"/>
            <a:ext cx="5652939" cy="4835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6F9D5-C878-339E-B3D5-FB6E30F2D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" t="37251" r="88789" b="46667"/>
          <a:stretch/>
        </p:blipFill>
        <p:spPr>
          <a:xfrm>
            <a:off x="8823488" y="895545"/>
            <a:ext cx="3120271" cy="48359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513F70-3D15-BF0D-73FD-7328EA3EB855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6096000" y="3313521"/>
            <a:ext cx="27274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475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D0B4F6-37F4-2D85-278D-D517217D83B7}"/>
              </a:ext>
            </a:extLst>
          </p:cNvPr>
          <p:cNvSpPr txBox="1">
            <a:spLocks/>
          </p:cNvSpPr>
          <p:nvPr/>
        </p:nvSpPr>
        <p:spPr>
          <a:xfrm>
            <a:off x="0" y="-297657"/>
            <a:ext cx="26720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00B050"/>
                </a:solidFill>
                <a:latin typeface="+mn-lt"/>
              </a:rPr>
              <a:t>HOME ASSIGNMENT: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18F75-2C59-15A9-CD93-D3D4C7BD9DC7}"/>
              </a:ext>
            </a:extLst>
          </p:cNvPr>
          <p:cNvSpPr txBox="1"/>
          <p:nvPr/>
        </p:nvSpPr>
        <p:spPr>
          <a:xfrm>
            <a:off x="2987040" y="77195"/>
            <a:ext cx="580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WALLS ARE STRONG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59929-D587-319C-F70E-16A46F184E9B}"/>
              </a:ext>
            </a:extLst>
          </p:cNvPr>
          <p:cNvSpPr txBox="1"/>
          <p:nvPr/>
        </p:nvSpPr>
        <p:spPr>
          <a:xfrm>
            <a:off x="455168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5DB4AC-2924-7C23-42A0-8D4644744AA4}"/>
              </a:ext>
            </a:extLst>
          </p:cNvPr>
          <p:cNvCxnSpPr>
            <a:cxnSpLocks/>
          </p:cNvCxnSpPr>
          <p:nvPr/>
        </p:nvCxnSpPr>
        <p:spPr>
          <a:xfrm>
            <a:off x="4060385" y="895567"/>
            <a:ext cx="75415" cy="454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96D5758-DE98-4DF7-3D68-8C04DCB08784}"/>
              </a:ext>
            </a:extLst>
          </p:cNvPr>
          <p:cNvCxnSpPr>
            <a:cxnSpLocks/>
          </p:cNvCxnSpPr>
          <p:nvPr/>
        </p:nvCxnSpPr>
        <p:spPr>
          <a:xfrm flipH="1">
            <a:off x="4130437" y="5439286"/>
            <a:ext cx="50251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C147ED2-DA6A-9DCD-0229-6B7552107B30}"/>
              </a:ext>
            </a:extLst>
          </p:cNvPr>
          <p:cNvSpPr txBox="1"/>
          <p:nvPr/>
        </p:nvSpPr>
        <p:spPr>
          <a:xfrm>
            <a:off x="5437745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7C94209-C6FB-DFFB-7904-303619D0B543}"/>
              </a:ext>
            </a:extLst>
          </p:cNvPr>
          <p:cNvSpPr txBox="1"/>
          <p:nvPr/>
        </p:nvSpPr>
        <p:spPr>
          <a:xfrm>
            <a:off x="6450427" y="215841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E81446C-9923-3902-7A18-4D5FFB741395}"/>
              </a:ext>
            </a:extLst>
          </p:cNvPr>
          <p:cNvSpPr txBox="1"/>
          <p:nvPr/>
        </p:nvSpPr>
        <p:spPr>
          <a:xfrm>
            <a:off x="7389360" y="2136339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436949-86D7-9D73-5529-757482BB22DE}"/>
              </a:ext>
            </a:extLst>
          </p:cNvPr>
          <p:cNvSpPr txBox="1"/>
          <p:nvPr/>
        </p:nvSpPr>
        <p:spPr>
          <a:xfrm>
            <a:off x="8155573" y="2148509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8D8F25-0D2E-F956-BC58-30E06B6DB88C}"/>
              </a:ext>
            </a:extLst>
          </p:cNvPr>
          <p:cNvSpPr txBox="1"/>
          <p:nvPr/>
        </p:nvSpPr>
        <p:spPr>
          <a:xfrm>
            <a:off x="8176455" y="286384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6265A4-03D6-458E-9CD9-5E4ABBF6721A}"/>
              </a:ext>
            </a:extLst>
          </p:cNvPr>
          <p:cNvSpPr txBox="1"/>
          <p:nvPr/>
        </p:nvSpPr>
        <p:spPr>
          <a:xfrm>
            <a:off x="8176455" y="406481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66A70A-2F24-F513-1E43-78F6743E5ABC}"/>
              </a:ext>
            </a:extLst>
          </p:cNvPr>
          <p:cNvSpPr txBox="1"/>
          <p:nvPr/>
        </p:nvSpPr>
        <p:spPr>
          <a:xfrm>
            <a:off x="8176455" y="474628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B1370A3-41B0-9227-7AFD-05B6DE1A5C54}"/>
              </a:ext>
            </a:extLst>
          </p:cNvPr>
          <p:cNvSpPr txBox="1"/>
          <p:nvPr/>
        </p:nvSpPr>
        <p:spPr>
          <a:xfrm>
            <a:off x="7493845" y="479194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9FCC062-1504-B2E0-5FF4-644AE44DD24F}"/>
              </a:ext>
            </a:extLst>
          </p:cNvPr>
          <p:cNvSpPr txBox="1"/>
          <p:nvPr/>
        </p:nvSpPr>
        <p:spPr>
          <a:xfrm>
            <a:off x="6593853" y="4755469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75F3483-949B-8C87-0D11-798D880F5288}"/>
              </a:ext>
            </a:extLst>
          </p:cNvPr>
          <p:cNvSpPr txBox="1"/>
          <p:nvPr/>
        </p:nvSpPr>
        <p:spPr>
          <a:xfrm>
            <a:off x="5642102" y="479194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EBD693-4C58-16CF-E6F0-969E9B6F850D}"/>
              </a:ext>
            </a:extLst>
          </p:cNvPr>
          <p:cNvSpPr txBox="1"/>
          <p:nvPr/>
        </p:nvSpPr>
        <p:spPr>
          <a:xfrm>
            <a:off x="4551680" y="474628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A1D2E-10FA-611C-5F78-0C5E48124996}"/>
              </a:ext>
            </a:extLst>
          </p:cNvPr>
          <p:cNvSpPr txBox="1"/>
          <p:nvPr/>
        </p:nvSpPr>
        <p:spPr>
          <a:xfrm>
            <a:off x="4527692" y="407165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97B9A1-C5AC-154B-9DE4-B72EB95AB29B}"/>
              </a:ext>
            </a:extLst>
          </p:cNvPr>
          <p:cNvSpPr txBox="1"/>
          <p:nvPr/>
        </p:nvSpPr>
        <p:spPr>
          <a:xfrm>
            <a:off x="4551680" y="2825788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C1CA0AB-D08C-0149-4EB6-9F88985941A1}"/>
              </a:ext>
            </a:extLst>
          </p:cNvPr>
          <p:cNvSpPr txBox="1"/>
          <p:nvPr/>
        </p:nvSpPr>
        <p:spPr>
          <a:xfrm>
            <a:off x="4551680" y="345693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E77F5B-81BD-1E97-BCCA-243D1668BE43}"/>
              </a:ext>
            </a:extLst>
          </p:cNvPr>
          <p:cNvSpPr txBox="1"/>
          <p:nvPr/>
        </p:nvSpPr>
        <p:spPr>
          <a:xfrm>
            <a:off x="8176455" y="3469907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38AC552-5607-C69B-F316-2745AAE52797}"/>
              </a:ext>
            </a:extLst>
          </p:cNvPr>
          <p:cNvSpPr txBox="1"/>
          <p:nvPr/>
        </p:nvSpPr>
        <p:spPr>
          <a:xfrm>
            <a:off x="5469382" y="279809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9C7A4C1-2B0C-6CB3-0787-46D5439214C8}"/>
              </a:ext>
            </a:extLst>
          </p:cNvPr>
          <p:cNvSpPr txBox="1"/>
          <p:nvPr/>
        </p:nvSpPr>
        <p:spPr>
          <a:xfrm>
            <a:off x="6507493" y="279809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61AB463-3CE4-096A-376A-6B95F9473E50}"/>
              </a:ext>
            </a:extLst>
          </p:cNvPr>
          <p:cNvSpPr txBox="1"/>
          <p:nvPr/>
        </p:nvSpPr>
        <p:spPr>
          <a:xfrm>
            <a:off x="7381242" y="286384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9F7AF6-7F83-C4BA-7CAE-5FFEA3EB60DA}"/>
              </a:ext>
            </a:extLst>
          </p:cNvPr>
          <p:cNvSpPr txBox="1"/>
          <p:nvPr/>
        </p:nvSpPr>
        <p:spPr>
          <a:xfrm>
            <a:off x="7467602" y="345693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0626A40-49E4-0472-0208-B9F9A6389EF0}"/>
              </a:ext>
            </a:extLst>
          </p:cNvPr>
          <p:cNvSpPr txBox="1"/>
          <p:nvPr/>
        </p:nvSpPr>
        <p:spPr>
          <a:xfrm>
            <a:off x="7475720" y="404681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586A9E0-9053-2338-A6EA-B47EEAE1FA8C}"/>
              </a:ext>
            </a:extLst>
          </p:cNvPr>
          <p:cNvSpPr txBox="1"/>
          <p:nvPr/>
        </p:nvSpPr>
        <p:spPr>
          <a:xfrm>
            <a:off x="6552155" y="404681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9718EBE-7F36-FC08-5B10-27DD48A6554E}"/>
              </a:ext>
            </a:extLst>
          </p:cNvPr>
          <p:cNvSpPr txBox="1"/>
          <p:nvPr/>
        </p:nvSpPr>
        <p:spPr>
          <a:xfrm>
            <a:off x="5527673" y="406481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5467B00-FEA4-3ED0-ABAC-72787D741F26}"/>
              </a:ext>
            </a:extLst>
          </p:cNvPr>
          <p:cNvSpPr txBox="1"/>
          <p:nvPr/>
        </p:nvSpPr>
        <p:spPr>
          <a:xfrm>
            <a:off x="5482495" y="3357209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AC0E298-66A2-BF30-056C-2B2FC3ADBD1A}"/>
              </a:ext>
            </a:extLst>
          </p:cNvPr>
          <p:cNvSpPr txBox="1"/>
          <p:nvPr/>
        </p:nvSpPr>
        <p:spPr>
          <a:xfrm>
            <a:off x="6536787" y="346864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A61433F-95A5-70FD-4729-A2CE3AC09758}"/>
                  </a:ext>
                </a:extLst>
              </p14:cNvPr>
              <p14:cNvContentPartPr/>
              <p14:nvPr/>
            </p14:nvContentPartPr>
            <p14:xfrm>
              <a:off x="646830" y="1235843"/>
              <a:ext cx="2896200" cy="24771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A61433F-95A5-70FD-4729-A2CE3AC097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470" y="1226483"/>
                <a:ext cx="2914920" cy="24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10296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9BFC4B-DFD4-947E-62B9-63A7DD5A122D}"/>
                  </a:ext>
                </a:extLst>
              </p14:cNvPr>
              <p14:cNvContentPartPr/>
              <p14:nvPr/>
            </p14:nvContentPartPr>
            <p14:xfrm>
              <a:off x="2050920" y="793800"/>
              <a:ext cx="7868160" cy="3956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9BFC4B-DFD4-947E-62B9-63A7DD5A12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1560" y="784440"/>
                <a:ext cx="7886880" cy="39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3A4250-04CC-3C7A-7E71-A4D216AD0E57}"/>
                  </a:ext>
                </a:extLst>
              </p14:cNvPr>
              <p14:cNvContentPartPr/>
              <p14:nvPr/>
            </p14:nvContentPartPr>
            <p14:xfrm>
              <a:off x="2838600" y="425520"/>
              <a:ext cx="3619800" cy="4413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3A4250-04CC-3C7A-7E71-A4D216AD0E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9240" y="416160"/>
                <a:ext cx="3638520" cy="44323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B54A1E7-67B5-6FC0-B363-9F1924E5696E}"/>
              </a:ext>
            </a:extLst>
          </p:cNvPr>
          <p:cNvSpPr txBox="1"/>
          <p:nvPr/>
        </p:nvSpPr>
        <p:spPr>
          <a:xfrm>
            <a:off x="8946037" y="631596"/>
            <a:ext cx="216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7AF4D1-C179-6674-46E6-CF9C01619E44}"/>
              </a:ext>
            </a:extLst>
          </p:cNvPr>
          <p:cNvSpPr txBox="1"/>
          <p:nvPr/>
        </p:nvSpPr>
        <p:spPr>
          <a:xfrm>
            <a:off x="7626285" y="3363012"/>
            <a:ext cx="216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026DE-A719-49BA-2A62-67F2345CBA91}"/>
              </a:ext>
            </a:extLst>
          </p:cNvPr>
          <p:cNvSpPr txBox="1"/>
          <p:nvPr/>
        </p:nvSpPr>
        <p:spPr>
          <a:xfrm>
            <a:off x="2639505" y="1128859"/>
            <a:ext cx="216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CD67E1-5DC4-B83F-EEE8-7591C2275780}"/>
              </a:ext>
            </a:extLst>
          </p:cNvPr>
          <p:cNvSpPr txBox="1"/>
          <p:nvPr/>
        </p:nvSpPr>
        <p:spPr>
          <a:xfrm>
            <a:off x="86493" y="124572"/>
            <a:ext cx="2168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Star to numerical or character conversion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A3A550-CFA7-DEA1-53F9-706814C43DD4}"/>
                  </a:ext>
                </a:extLst>
              </p14:cNvPr>
              <p14:cNvContentPartPr/>
              <p14:nvPr/>
            </p14:nvContentPartPr>
            <p14:xfrm>
              <a:off x="2025720" y="266760"/>
              <a:ext cx="4242240" cy="4261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A3A550-CFA7-DEA1-53F9-706814C43D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16360" y="257400"/>
                <a:ext cx="4260960" cy="42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2754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896C07D-390D-47B3-6182-91DD299652AF}"/>
              </a:ext>
            </a:extLst>
          </p:cNvPr>
          <p:cNvSpPr txBox="1"/>
          <p:nvPr/>
        </p:nvSpPr>
        <p:spPr>
          <a:xfrm>
            <a:off x="3026004" y="405353"/>
            <a:ext cx="4760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RECURSION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8C07B6-28C8-6509-4B8A-0C4E180D9223}"/>
              </a:ext>
            </a:extLst>
          </p:cNvPr>
          <p:cNvSpPr txBox="1"/>
          <p:nvPr/>
        </p:nvSpPr>
        <p:spPr>
          <a:xfrm>
            <a:off x="3101417" y="2166478"/>
            <a:ext cx="63159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A function calling itself is called Recursion</a:t>
            </a:r>
          </a:p>
        </p:txBody>
      </p:sp>
    </p:spTree>
    <p:extLst>
      <p:ext uri="{BB962C8B-B14F-4D97-AF65-F5344CB8AC3E}">
        <p14:creationId xmlns:p14="http://schemas.microsoft.com/office/powerpoint/2010/main" val="158451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7CCFB1D9-CE71-1A3A-01D7-EC3D7679A04C}"/>
              </a:ext>
            </a:extLst>
          </p:cNvPr>
          <p:cNvSpPr/>
          <p:nvPr/>
        </p:nvSpPr>
        <p:spPr>
          <a:xfrm>
            <a:off x="2931736" y="1630837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C7905D49-5858-C077-51BC-EDD36A5618C2}"/>
              </a:ext>
            </a:extLst>
          </p:cNvPr>
          <p:cNvSpPr/>
          <p:nvPr/>
        </p:nvSpPr>
        <p:spPr>
          <a:xfrm>
            <a:off x="3660741" y="1630837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5198AB00-476D-B411-DD5E-A79570746C47}"/>
              </a:ext>
            </a:extLst>
          </p:cNvPr>
          <p:cNvSpPr/>
          <p:nvPr/>
        </p:nvSpPr>
        <p:spPr>
          <a:xfrm>
            <a:off x="4389747" y="1630837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18ACCE31-B39E-4DB2-A263-D3711C5EB037}"/>
              </a:ext>
            </a:extLst>
          </p:cNvPr>
          <p:cNvSpPr/>
          <p:nvPr/>
        </p:nvSpPr>
        <p:spPr>
          <a:xfrm>
            <a:off x="5277439" y="1630837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D1AC15BE-F411-6010-38E9-135C2D476AF2}"/>
              </a:ext>
            </a:extLst>
          </p:cNvPr>
          <p:cNvSpPr/>
          <p:nvPr/>
        </p:nvSpPr>
        <p:spPr>
          <a:xfrm>
            <a:off x="2931736" y="2320565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1DF9A5F-B0D2-1C53-A48C-850BF6231EFE}"/>
              </a:ext>
            </a:extLst>
          </p:cNvPr>
          <p:cNvSpPr/>
          <p:nvPr/>
        </p:nvSpPr>
        <p:spPr>
          <a:xfrm>
            <a:off x="3660741" y="2320565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B7D72B15-F969-A3D9-371B-0B7BB98DF9E8}"/>
              </a:ext>
            </a:extLst>
          </p:cNvPr>
          <p:cNvSpPr/>
          <p:nvPr/>
        </p:nvSpPr>
        <p:spPr>
          <a:xfrm>
            <a:off x="4389747" y="2320565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490070A0-DA68-EEF6-76B3-CBFFC1F7D6F3}"/>
              </a:ext>
            </a:extLst>
          </p:cNvPr>
          <p:cNvSpPr/>
          <p:nvPr/>
        </p:nvSpPr>
        <p:spPr>
          <a:xfrm>
            <a:off x="2931736" y="3010293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65D27012-A411-BF81-A6E6-D912A6ABDF36}"/>
              </a:ext>
            </a:extLst>
          </p:cNvPr>
          <p:cNvSpPr/>
          <p:nvPr/>
        </p:nvSpPr>
        <p:spPr>
          <a:xfrm>
            <a:off x="3660741" y="3010293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4F414FD2-DB8C-70B2-BE1D-8BCEDC83C7E3}"/>
              </a:ext>
            </a:extLst>
          </p:cNvPr>
          <p:cNvSpPr/>
          <p:nvPr/>
        </p:nvSpPr>
        <p:spPr>
          <a:xfrm>
            <a:off x="2931736" y="3700021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E449873-1535-F16C-709C-CC4BEBDEEEB1}"/>
                  </a:ext>
                </a:extLst>
              </p14:cNvPr>
              <p14:cNvContentPartPr/>
              <p14:nvPr/>
            </p14:nvContentPartPr>
            <p14:xfrm>
              <a:off x="1511280" y="1009800"/>
              <a:ext cx="4737600" cy="3683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E449873-1535-F16C-709C-CC4BEBDEEE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1920" y="1000440"/>
                <a:ext cx="4756320" cy="37018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1878F2C-39C7-6A76-8244-B502988D5CCD}"/>
              </a:ext>
            </a:extLst>
          </p:cNvPr>
          <p:cNvSpPr txBox="1"/>
          <p:nvPr/>
        </p:nvSpPr>
        <p:spPr>
          <a:xfrm>
            <a:off x="6928701" y="2460396"/>
            <a:ext cx="4496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Inverting Any shape Just </a:t>
            </a:r>
            <a:r>
              <a:rPr lang="en-US" sz="2400" b="1" dirty="0">
                <a:solidFill>
                  <a:srgbClr val="FF0000"/>
                </a:solidFill>
              </a:rPr>
              <a:t>Inverse the outer for loop</a:t>
            </a:r>
          </a:p>
        </p:txBody>
      </p:sp>
    </p:spTree>
    <p:extLst>
      <p:ext uri="{BB962C8B-B14F-4D97-AF65-F5344CB8AC3E}">
        <p14:creationId xmlns:p14="http://schemas.microsoft.com/office/powerpoint/2010/main" val="1539808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B7C9439-CF0F-2582-717D-787879A41C55}"/>
              </a:ext>
            </a:extLst>
          </p:cNvPr>
          <p:cNvSpPr/>
          <p:nvPr/>
        </p:nvSpPr>
        <p:spPr>
          <a:xfrm>
            <a:off x="5081046" y="37707"/>
            <a:ext cx="1206631" cy="10746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4A55EE-0BF2-82FA-4B1F-FC78B35DE7C5}"/>
              </a:ext>
            </a:extLst>
          </p:cNvPr>
          <p:cNvSpPr/>
          <p:nvPr/>
        </p:nvSpPr>
        <p:spPr>
          <a:xfrm>
            <a:off x="5081045" y="1647334"/>
            <a:ext cx="1206631" cy="10746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Boy1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A21A99-3880-2D24-1146-6F47BDEE72C7}"/>
              </a:ext>
            </a:extLst>
          </p:cNvPr>
          <p:cNvSpPr/>
          <p:nvPr/>
        </p:nvSpPr>
        <p:spPr>
          <a:xfrm>
            <a:off x="5081045" y="3219255"/>
            <a:ext cx="1206631" cy="10746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Boy2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DE706C-C26F-84C9-0691-B64ECFF72523}"/>
              </a:ext>
            </a:extLst>
          </p:cNvPr>
          <p:cNvSpPr/>
          <p:nvPr/>
        </p:nvSpPr>
        <p:spPr>
          <a:xfrm>
            <a:off x="5156462" y="4906652"/>
            <a:ext cx="1206631" cy="10746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Boy3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4D629-D32E-B362-856E-0640A2DC997A}"/>
              </a:ext>
            </a:extLst>
          </p:cNvPr>
          <p:cNvSpPr txBox="1"/>
          <p:nvPr/>
        </p:nvSpPr>
        <p:spPr>
          <a:xfrm>
            <a:off x="0" y="40067"/>
            <a:ext cx="1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FLOW OF STACK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AD68D0E-9E13-E387-2004-3DF161F33AEC}"/>
              </a:ext>
            </a:extLst>
          </p:cNvPr>
          <p:cNvSpPr/>
          <p:nvPr/>
        </p:nvSpPr>
        <p:spPr>
          <a:xfrm>
            <a:off x="5604234" y="6518635"/>
            <a:ext cx="311085" cy="30165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DAF851F-18CB-80F1-1D2A-9231C25AAF5F}"/>
                  </a:ext>
                </a:extLst>
              </p14:cNvPr>
              <p14:cNvContentPartPr/>
              <p14:nvPr/>
            </p14:nvContentPartPr>
            <p14:xfrm>
              <a:off x="1625760" y="152280"/>
              <a:ext cx="3835440" cy="2502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DAF851F-18CB-80F1-1D2A-9231C25AAF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6400" y="142920"/>
                <a:ext cx="3854160" cy="25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22643FE-3536-FC5B-BBF8-3BC97DB32358}"/>
                  </a:ext>
                </a:extLst>
              </p14:cNvPr>
              <p14:cNvContentPartPr/>
              <p14:nvPr/>
            </p14:nvContentPartPr>
            <p14:xfrm>
              <a:off x="2921040" y="114120"/>
              <a:ext cx="8572680" cy="5976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22643FE-3536-FC5B-BBF8-3BC97DB323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1680" y="104760"/>
                <a:ext cx="8591400" cy="59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97C9236-3FD6-C59D-5E72-8494A1004E02}"/>
                  </a:ext>
                </a:extLst>
              </p14:cNvPr>
              <p14:cNvContentPartPr/>
              <p14:nvPr/>
            </p14:nvContentPartPr>
            <p14:xfrm>
              <a:off x="6718320" y="1263600"/>
              <a:ext cx="1276560" cy="3931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97C9236-3FD6-C59D-5E72-8494A1004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8960" y="1254240"/>
                <a:ext cx="1295280" cy="394992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A38BC75F-56FC-3D21-2A9F-6C68497662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0" r="36018"/>
          <a:stretch/>
        </p:blipFill>
        <p:spPr>
          <a:xfrm>
            <a:off x="6096000" y="0"/>
            <a:ext cx="1704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02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816857-398F-10DF-B506-D2C1DEDF7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21926" r="45250" b="8000"/>
          <a:stretch/>
        </p:blipFill>
        <p:spPr>
          <a:xfrm>
            <a:off x="0" y="0"/>
            <a:ext cx="657442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88867-D6C9-3D90-82AD-FBEC6C0B8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99" t="39555" r="74084" b="44889"/>
          <a:stretch/>
        </p:blipFill>
        <p:spPr>
          <a:xfrm>
            <a:off x="8102279" y="1026160"/>
            <a:ext cx="3426106" cy="48056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0C67A-9883-3AF8-85D5-606470F3146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574420" y="3429000"/>
            <a:ext cx="1441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3842A2B-BBDB-2CB3-C8D9-C27B3674A7AF}"/>
                  </a:ext>
                </a:extLst>
              </p14:cNvPr>
              <p14:cNvContentPartPr/>
              <p14:nvPr/>
            </p14:nvContentPartPr>
            <p14:xfrm>
              <a:off x="806400" y="1251000"/>
              <a:ext cx="7277400" cy="4229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3842A2B-BBDB-2CB3-C8D9-C27B3674A7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7040" y="1241640"/>
                <a:ext cx="7296120" cy="42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27833B0-809F-E009-F0B3-939EFD2E2552}"/>
                  </a:ext>
                </a:extLst>
              </p14:cNvPr>
              <p14:cNvContentPartPr/>
              <p14:nvPr/>
            </p14:nvContentPartPr>
            <p14:xfrm>
              <a:off x="5549760" y="3771720"/>
              <a:ext cx="6636240" cy="3080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27833B0-809F-E009-F0B3-939EFD2E25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400" y="3762360"/>
                <a:ext cx="6654960" cy="309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9248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4A2515-6A8D-AEF9-F78D-BB622B4D521D}"/>
              </a:ext>
            </a:extLst>
          </p:cNvPr>
          <p:cNvSpPr txBox="1"/>
          <p:nvPr/>
        </p:nvSpPr>
        <p:spPr>
          <a:xfrm>
            <a:off x="1706609" y="859065"/>
            <a:ext cx="9337311" cy="51398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/>
              <a:t>Note:</a:t>
            </a:r>
          </a:p>
          <a:p>
            <a:br>
              <a:rPr lang="en-US" sz="3200" b="1" dirty="0"/>
            </a:br>
            <a:r>
              <a:rPr lang="en-US" sz="3200" b="1" dirty="0"/>
              <a:t>whatever done </a:t>
            </a:r>
            <a:r>
              <a:rPr lang="en-US" sz="3200" b="1" dirty="0">
                <a:solidFill>
                  <a:srgbClr val="FF0000"/>
                </a:solidFill>
              </a:rPr>
              <a:t>before the function call </a:t>
            </a:r>
            <a:r>
              <a:rPr lang="en-US" sz="3200" b="1" dirty="0"/>
              <a:t>will be performed during </a:t>
            </a:r>
            <a:r>
              <a:rPr lang="en-US" sz="3200" b="1" dirty="0">
                <a:solidFill>
                  <a:srgbClr val="FF0000"/>
                </a:solidFill>
              </a:rPr>
              <a:t>bottom to top stack flow </a:t>
            </a:r>
            <a:r>
              <a:rPr lang="en-US" sz="3200" b="1" dirty="0"/>
              <a:t>and anything done </a:t>
            </a:r>
            <a:r>
              <a:rPr lang="en-US" sz="3200" b="1" dirty="0">
                <a:solidFill>
                  <a:srgbClr val="00B050"/>
                </a:solidFill>
              </a:rPr>
              <a:t>after function call </a:t>
            </a:r>
            <a:r>
              <a:rPr lang="en-US" sz="3200" b="1" dirty="0"/>
              <a:t>will be performed during </a:t>
            </a:r>
            <a:r>
              <a:rPr lang="en-US" sz="3200" b="1" dirty="0">
                <a:solidFill>
                  <a:srgbClr val="00B050"/>
                </a:solidFill>
              </a:rPr>
              <a:t>top to bottom stack flow</a:t>
            </a:r>
          </a:p>
          <a:p>
            <a:endParaRPr lang="en-US" sz="3200" b="1" dirty="0">
              <a:solidFill>
                <a:srgbClr val="00B050"/>
              </a:solidFill>
            </a:endParaRPr>
          </a:p>
          <a:p>
            <a:endParaRPr lang="en-US" sz="3200" b="1" dirty="0">
              <a:solidFill>
                <a:srgbClr val="00B050"/>
              </a:solidFill>
            </a:endParaRPr>
          </a:p>
          <a:p>
            <a:r>
              <a:rPr lang="en-US" sz="3200" b="1" dirty="0"/>
              <a:t>Use </a:t>
            </a:r>
            <a:r>
              <a:rPr lang="en-US" sz="3200" b="1" dirty="0">
                <a:solidFill>
                  <a:srgbClr val="7030A0"/>
                </a:solidFill>
              </a:rPr>
              <a:t>Return to break </a:t>
            </a:r>
            <a:r>
              <a:rPr lang="en-US" sz="3200" b="1" dirty="0"/>
              <a:t>the recursion program and set a </a:t>
            </a:r>
            <a:r>
              <a:rPr lang="en-US" sz="3200" b="1" dirty="0">
                <a:solidFill>
                  <a:srgbClr val="00B0F0"/>
                </a:solidFill>
              </a:rPr>
              <a:t>breaking condition </a:t>
            </a:r>
            <a:r>
              <a:rPr lang="en-US" sz="3200" b="1" dirty="0"/>
              <a:t>to break</a:t>
            </a:r>
          </a:p>
        </p:txBody>
      </p:sp>
    </p:spTree>
    <p:extLst>
      <p:ext uri="{BB962C8B-B14F-4D97-AF65-F5344CB8AC3E}">
        <p14:creationId xmlns:p14="http://schemas.microsoft.com/office/powerpoint/2010/main" val="976323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41BA98-7497-32BE-40BC-14A4038705C3}"/>
              </a:ext>
            </a:extLst>
          </p:cNvPr>
          <p:cNvSpPr txBox="1"/>
          <p:nvPr/>
        </p:nvSpPr>
        <p:spPr>
          <a:xfrm>
            <a:off x="2014992" y="737008"/>
            <a:ext cx="643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USE </a:t>
            </a:r>
            <a:r>
              <a:rPr lang="en-US" b="1" dirty="0">
                <a:solidFill>
                  <a:srgbClr val="FF0000"/>
                </a:solidFill>
              </a:rPr>
              <a:t>POST INCREAMENT/DECREMENT </a:t>
            </a:r>
            <a:r>
              <a:rPr lang="en-US" dirty="0"/>
              <a:t>IN RECRUSION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2F38DD-D52D-9983-E4A7-4AC0914E7996}"/>
              </a:ext>
            </a:extLst>
          </p:cNvPr>
          <p:cNvGrpSpPr/>
          <p:nvPr/>
        </p:nvGrpSpPr>
        <p:grpSpPr>
          <a:xfrm>
            <a:off x="3716303" y="1263023"/>
            <a:ext cx="1621410" cy="646331"/>
            <a:chOff x="4347590" y="1893452"/>
            <a:chExt cx="1621410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670CC2-288C-55F1-FCE2-7059EC55CCA9}"/>
                </a:ext>
              </a:extLst>
            </p:cNvPr>
            <p:cNvSpPr txBox="1"/>
            <p:nvPr/>
          </p:nvSpPr>
          <p:spPr>
            <a:xfrm>
              <a:off x="4347590" y="1893452"/>
              <a:ext cx="1621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err="1"/>
                <a:t>i</a:t>
              </a:r>
              <a:r>
                <a:rPr lang="en-US" sz="3600" b="1" dirty="0"/>
                <a:t>++</a:t>
              </a:r>
            </a:p>
          </p:txBody>
        </p:sp>
        <p:pic>
          <p:nvPicPr>
            <p:cNvPr id="7" name="Graphic 6" descr="Close">
              <a:extLst>
                <a:ext uri="{FF2B5EF4-FFF2-40B4-BE49-F238E27FC236}">
                  <a16:creationId xmlns:a16="http://schemas.microsoft.com/office/drawing/2014/main" id="{85D3F888-FBF5-6129-FB6B-A67B0A712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5055122" y="2061677"/>
              <a:ext cx="299143" cy="30988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CBAC2D-BC33-36DF-B753-65AF127A6EE1}"/>
              </a:ext>
            </a:extLst>
          </p:cNvPr>
          <p:cNvSpPr txBox="1"/>
          <p:nvPr/>
        </p:nvSpPr>
        <p:spPr>
          <a:xfrm>
            <a:off x="2014992" y="2520078"/>
            <a:ext cx="4884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SOMETIMES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PRE INCREAMENT/DECREMENT </a:t>
            </a:r>
            <a:r>
              <a:rPr lang="en-US" dirty="0"/>
              <a:t>IN RECRUSION  ALSO LEAD TO WRONG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97013F-C290-363F-47C8-B98CC636077E}"/>
              </a:ext>
            </a:extLst>
          </p:cNvPr>
          <p:cNvSpPr txBox="1"/>
          <p:nvPr/>
        </p:nvSpPr>
        <p:spPr>
          <a:xfrm>
            <a:off x="2290257" y="4595821"/>
            <a:ext cx="4884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BETTER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USE +1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595A1-C249-4254-202A-14E8D52FF1A1}"/>
              </a:ext>
            </a:extLst>
          </p:cNvPr>
          <p:cNvSpPr txBox="1"/>
          <p:nvPr/>
        </p:nvSpPr>
        <p:spPr>
          <a:xfrm>
            <a:off x="3566840" y="340203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++</a:t>
            </a:r>
            <a:r>
              <a:rPr lang="en-US" sz="3600" b="1" dirty="0" err="1"/>
              <a:t>i</a:t>
            </a:r>
            <a:endParaRPr lang="en-US" sz="3600" b="1" dirty="0"/>
          </a:p>
        </p:txBody>
      </p:sp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2D88A0F8-72B8-28BA-23FF-D767BBD76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07680" y="3570261"/>
            <a:ext cx="299143" cy="309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3E5680-050F-8E37-95FA-4487B03DA902}"/>
              </a:ext>
            </a:extLst>
          </p:cNvPr>
          <p:cNvSpPr txBox="1"/>
          <p:nvPr/>
        </p:nvSpPr>
        <p:spPr>
          <a:xfrm>
            <a:off x="3716303" y="5170938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i+1 </a:t>
            </a:r>
          </a:p>
        </p:txBody>
      </p:sp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4E2E9FCC-4396-F841-443F-7D7B89CC9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0425" y="5180596"/>
            <a:ext cx="344183" cy="3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21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CB1A4-9837-57D3-E2E3-0512A5F1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COUNT 1 to 5 numbers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69CF49-ED8D-9ACA-A3CA-5A141FD3727E}"/>
              </a:ext>
            </a:extLst>
          </p:cNvPr>
          <p:cNvSpPr txBox="1"/>
          <p:nvPr/>
        </p:nvSpPr>
        <p:spPr>
          <a:xfrm>
            <a:off x="4699000" y="1717040"/>
            <a:ext cx="2631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1</a:t>
            </a:r>
          </a:p>
          <a:p>
            <a:pPr algn="ctr"/>
            <a:r>
              <a:rPr lang="en-US" sz="5400" b="1" dirty="0"/>
              <a:t>2</a:t>
            </a:r>
          </a:p>
          <a:p>
            <a:pPr algn="ctr"/>
            <a:r>
              <a:rPr lang="en-US" sz="5400" b="1" dirty="0"/>
              <a:t>3</a:t>
            </a:r>
          </a:p>
          <a:p>
            <a:pPr algn="ctr"/>
            <a:r>
              <a:rPr lang="en-US" sz="5400" b="1" dirty="0"/>
              <a:t>4</a:t>
            </a:r>
          </a:p>
          <a:p>
            <a:pPr algn="ctr"/>
            <a:r>
              <a:rPr lang="en-US" sz="5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1450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1E12ECA0-8455-C228-911E-9803D804E5CD}"/>
              </a:ext>
            </a:extLst>
          </p:cNvPr>
          <p:cNvGrpSpPr/>
          <p:nvPr/>
        </p:nvGrpSpPr>
        <p:grpSpPr>
          <a:xfrm>
            <a:off x="36598" y="-295130"/>
            <a:ext cx="14743393" cy="7153130"/>
            <a:chOff x="36598" y="-295130"/>
            <a:chExt cx="14743393" cy="715313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B44284A-92AC-4ABC-E974-184E2DB3FA2E}"/>
                </a:ext>
              </a:extLst>
            </p:cNvPr>
            <p:cNvGrpSpPr/>
            <p:nvPr/>
          </p:nvGrpSpPr>
          <p:grpSpPr>
            <a:xfrm>
              <a:off x="1497480" y="-295130"/>
              <a:ext cx="10401346" cy="6229800"/>
              <a:chOff x="1467000" y="0"/>
              <a:chExt cx="10401346" cy="62298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E9BD111-0FBD-35DD-C133-18EC06CBD276}"/>
                  </a:ext>
                </a:extLst>
              </p:cNvPr>
              <p:cNvSpPr/>
              <p:nvPr/>
            </p:nvSpPr>
            <p:spPr>
              <a:xfrm>
                <a:off x="4326903" y="5090475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74BF802-A6FC-3E8F-30C4-98F157842645}"/>
                  </a:ext>
                </a:extLst>
              </p:cNvPr>
              <p:cNvSpPr/>
              <p:nvPr/>
            </p:nvSpPr>
            <p:spPr>
              <a:xfrm>
                <a:off x="4326903" y="4232636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852D497-19E8-701C-C754-6DD6C7088D29}"/>
                  </a:ext>
                </a:extLst>
              </p:cNvPr>
              <p:cNvSpPr/>
              <p:nvPr/>
            </p:nvSpPr>
            <p:spPr>
              <a:xfrm>
                <a:off x="4326902" y="3374797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8604C1C-C38E-8D44-F22A-EFDBDFD9BBA8}"/>
                  </a:ext>
                </a:extLst>
              </p:cNvPr>
              <p:cNvSpPr/>
              <p:nvPr/>
            </p:nvSpPr>
            <p:spPr>
              <a:xfrm>
                <a:off x="4326901" y="2502818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8308460-5E7D-6E3B-8EF5-F4FA9EF777DD}"/>
                  </a:ext>
                </a:extLst>
              </p:cNvPr>
              <p:cNvSpPr/>
              <p:nvPr/>
            </p:nvSpPr>
            <p:spPr>
              <a:xfrm>
                <a:off x="4326901" y="1680330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206F61-1B06-3612-3C02-AE5627CAF354}"/>
                  </a:ext>
                </a:extLst>
              </p:cNvPr>
              <p:cNvSpPr txBox="1"/>
              <p:nvPr/>
            </p:nvSpPr>
            <p:spPr>
              <a:xfrm>
                <a:off x="4647414" y="5177670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3DA778-48C6-B83B-70AC-A73810608A0C}"/>
                  </a:ext>
                </a:extLst>
              </p:cNvPr>
              <p:cNvSpPr txBox="1"/>
              <p:nvPr/>
            </p:nvSpPr>
            <p:spPr>
              <a:xfrm>
                <a:off x="4647414" y="4412412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7F0029-5B35-86A3-8F15-DF79A86CBA97}"/>
                  </a:ext>
                </a:extLst>
              </p:cNvPr>
              <p:cNvSpPr txBox="1"/>
              <p:nvPr/>
            </p:nvSpPr>
            <p:spPr>
              <a:xfrm>
                <a:off x="4647414" y="3451722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71A83E-DFF4-0CA0-68D2-0D47A1F1ED89}"/>
                  </a:ext>
                </a:extLst>
              </p:cNvPr>
              <p:cNvSpPr txBox="1"/>
              <p:nvPr/>
            </p:nvSpPr>
            <p:spPr>
              <a:xfrm>
                <a:off x="4642700" y="2602045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4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D0CE25-2D65-1C4E-D162-F32D851C6B92}"/>
                  </a:ext>
                </a:extLst>
              </p:cNvPr>
              <p:cNvSpPr txBox="1"/>
              <p:nvPr/>
            </p:nvSpPr>
            <p:spPr>
              <a:xfrm>
                <a:off x="4642700" y="1752368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5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8104DB6B-6E47-290F-9281-869F616F4B28}"/>
                      </a:ext>
                    </a:extLst>
                  </p14:cNvPr>
                  <p14:cNvContentPartPr/>
                  <p14:nvPr/>
                </p14:nvContentPartPr>
                <p14:xfrm>
                  <a:off x="1467000" y="635040"/>
                  <a:ext cx="9163080" cy="55947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8104DB6B-6E47-290F-9281-869F616F4B2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57640" y="625680"/>
                    <a:ext cx="9181800" cy="561348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8930C76-071E-4CE2-9622-B65745A37F0E}"/>
                  </a:ext>
                </a:extLst>
              </p:cNvPr>
              <p:cNvSpPr/>
              <p:nvPr/>
            </p:nvSpPr>
            <p:spPr>
              <a:xfrm>
                <a:off x="8700940" y="0"/>
                <a:ext cx="3167406" cy="4637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052F4FA-5E60-6917-494D-41452BCD748E}"/>
                </a:ext>
              </a:extLst>
            </p:cNvPr>
            <p:cNvCxnSpPr/>
            <p:nvPr/>
          </p:nvCxnSpPr>
          <p:spPr>
            <a:xfrm>
              <a:off x="8380428" y="-68343"/>
              <a:ext cx="0" cy="685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3CE309F-AE69-628E-457B-A0EA62CFC5BF}"/>
                </a:ext>
              </a:extLst>
            </p:cNvPr>
            <p:cNvSpPr txBox="1"/>
            <p:nvPr/>
          </p:nvSpPr>
          <p:spPr>
            <a:xfrm>
              <a:off x="8448391" y="2218878"/>
              <a:ext cx="2880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func</a:t>
              </a:r>
              <a:r>
                <a:rPr lang="en-US" dirty="0"/>
                <a:t>() -&gt; function call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CDEDD6-5AB4-CD2A-D78C-6EFEC2547FF9}"/>
                </a:ext>
              </a:extLst>
            </p:cNvPr>
            <p:cNvSpPr txBox="1"/>
            <p:nvPr/>
          </p:nvSpPr>
          <p:spPr>
            <a:xfrm>
              <a:off x="8360106" y="1739917"/>
              <a:ext cx="6399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Print()  -&gt; </a:t>
              </a:r>
              <a:r>
                <a:rPr lang="en-US" sz="1050" b="1" dirty="0">
                  <a:solidFill>
                    <a:srgbClr val="FF0000"/>
                  </a:solidFill>
                </a:rPr>
                <a:t>printed when flow is in bottom to top of the stack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79B60F4-FA77-AED5-2473-59DC98D2A0DB}"/>
                </a:ext>
              </a:extLst>
            </p:cNvPr>
            <p:cNvSpPr txBox="1"/>
            <p:nvPr/>
          </p:nvSpPr>
          <p:spPr>
            <a:xfrm>
              <a:off x="8380426" y="2782505"/>
              <a:ext cx="6399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Print()  -&gt; </a:t>
              </a:r>
              <a:r>
                <a:rPr lang="en-US" sz="1050" b="1" dirty="0">
                  <a:solidFill>
                    <a:srgbClr val="00B050"/>
                  </a:solidFill>
                </a:rPr>
                <a:t>printed when flow is in top to bottom of the stack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F13B03F-9A1B-9BC9-778B-F4AE594444EB}"/>
                </a:ext>
              </a:extLst>
            </p:cNvPr>
            <p:cNvSpPr/>
            <p:nvPr/>
          </p:nvSpPr>
          <p:spPr>
            <a:xfrm>
              <a:off x="8400751" y="1544320"/>
              <a:ext cx="3791249" cy="1816337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87C9F-7C8C-CF16-8DF8-4EF0D98D5378}"/>
                </a:ext>
              </a:extLst>
            </p:cNvPr>
            <p:cNvSpPr txBox="1"/>
            <p:nvPr/>
          </p:nvSpPr>
          <p:spPr>
            <a:xfrm>
              <a:off x="36598" y="5011341"/>
              <a:ext cx="4130049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Note:</a:t>
              </a:r>
              <a:br>
                <a:rPr lang="en-US" b="1" dirty="0"/>
              </a:br>
              <a:r>
                <a:rPr lang="en-US" b="1" dirty="0"/>
                <a:t>whatever done </a:t>
              </a:r>
              <a:r>
                <a:rPr lang="en-US" b="1" dirty="0">
                  <a:solidFill>
                    <a:srgbClr val="FF0000"/>
                  </a:solidFill>
                </a:rPr>
                <a:t>before the function call </a:t>
              </a:r>
              <a:r>
                <a:rPr lang="en-US" b="1" dirty="0"/>
                <a:t>will be performed during </a:t>
              </a:r>
              <a:r>
                <a:rPr lang="en-US" b="1" dirty="0">
                  <a:solidFill>
                    <a:srgbClr val="FF0000"/>
                  </a:solidFill>
                </a:rPr>
                <a:t>bottom to top stack flow </a:t>
              </a:r>
              <a:r>
                <a:rPr lang="en-US" b="1" dirty="0"/>
                <a:t>and anything done </a:t>
              </a:r>
              <a:r>
                <a:rPr lang="en-US" b="1" dirty="0">
                  <a:solidFill>
                    <a:srgbClr val="00B050"/>
                  </a:solidFill>
                </a:rPr>
                <a:t>after function call </a:t>
              </a:r>
              <a:r>
                <a:rPr lang="en-US" b="1" dirty="0"/>
                <a:t>will be performed during </a:t>
              </a:r>
              <a:r>
                <a:rPr lang="en-US" b="1" dirty="0">
                  <a:solidFill>
                    <a:srgbClr val="00B050"/>
                  </a:solidFill>
                </a:rPr>
                <a:t>top to bottom stack flow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99D9E1-CC25-AF4C-985C-59B0C280D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000" r="72361"/>
            <a:stretch/>
          </p:blipFill>
          <p:spPr>
            <a:xfrm>
              <a:off x="2072641" y="0"/>
              <a:ext cx="1297124" cy="68580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D27F6A9-BD2F-B744-37F3-BF16CA272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764" r="31596"/>
            <a:stretch/>
          </p:blipFill>
          <p:spPr>
            <a:xfrm>
              <a:off x="7042661" y="0"/>
              <a:ext cx="1297124" cy="6858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4FF41E5-71D3-C4DA-3E24-1A82E61B0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583" r="33501" b="74629"/>
            <a:stretch/>
          </p:blipFill>
          <p:spPr>
            <a:xfrm>
              <a:off x="4094480" y="0"/>
              <a:ext cx="4013097" cy="173991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26F3422-2D63-B6BE-90E9-E685BF1F4867}"/>
                    </a:ext>
                  </a:extLst>
                </p14:cNvPr>
                <p14:cNvContentPartPr/>
                <p14:nvPr/>
              </p14:nvContentPartPr>
              <p14:xfrm>
                <a:off x="6191280" y="1365120"/>
                <a:ext cx="1460880" cy="3677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26F3422-2D63-B6BE-90E9-E685BF1F48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920" y="1355760"/>
                  <a:ext cx="1479600" cy="369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9054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AA6C0A-6476-D76A-D6F6-B868EAB1D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34" t="40148" r="45416" b="16297"/>
          <a:stretch/>
        </p:blipFill>
        <p:spPr>
          <a:xfrm>
            <a:off x="284480" y="294640"/>
            <a:ext cx="4318000" cy="538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94A8AE-B054-E0A1-EC13-85C96DFA6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3" t="44444" r="77499" b="41630"/>
          <a:stretch/>
        </p:blipFill>
        <p:spPr>
          <a:xfrm>
            <a:off x="9865360" y="294640"/>
            <a:ext cx="1631868" cy="5384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F3E18B-F54D-8388-445B-F59C8413A3CA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602480" y="2987040"/>
            <a:ext cx="5262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130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CB1A4-9837-57D3-E2E3-0512A5F1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COUNT 5 to 1 numbers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69CF49-ED8D-9ACA-A3CA-5A141FD3727E}"/>
              </a:ext>
            </a:extLst>
          </p:cNvPr>
          <p:cNvSpPr txBox="1"/>
          <p:nvPr/>
        </p:nvSpPr>
        <p:spPr>
          <a:xfrm>
            <a:off x="4699000" y="1717040"/>
            <a:ext cx="2631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5</a:t>
            </a:r>
          </a:p>
          <a:p>
            <a:pPr algn="ctr"/>
            <a:r>
              <a:rPr lang="en-US" sz="5400" b="1" dirty="0"/>
              <a:t>4</a:t>
            </a:r>
          </a:p>
          <a:p>
            <a:pPr algn="ctr"/>
            <a:r>
              <a:rPr lang="en-US" sz="5400" b="1" dirty="0"/>
              <a:t>3</a:t>
            </a:r>
          </a:p>
          <a:p>
            <a:pPr algn="ctr"/>
            <a:r>
              <a:rPr lang="en-US" sz="5400" b="1" dirty="0"/>
              <a:t>2</a:t>
            </a:r>
          </a:p>
          <a:p>
            <a:pPr algn="ctr"/>
            <a:r>
              <a:rPr lang="en-US" sz="5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432161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EA3C1ED-F0BF-4F67-FDE1-8E4A56F39638}"/>
              </a:ext>
            </a:extLst>
          </p:cNvPr>
          <p:cNvGrpSpPr/>
          <p:nvPr/>
        </p:nvGrpSpPr>
        <p:grpSpPr>
          <a:xfrm>
            <a:off x="101997" y="0"/>
            <a:ext cx="12538154" cy="6858000"/>
            <a:chOff x="101997" y="0"/>
            <a:chExt cx="12538154" cy="68580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05B0A00-4B4F-C688-0368-B1996789EAE1}"/>
                </a:ext>
              </a:extLst>
            </p:cNvPr>
            <p:cNvGrpSpPr/>
            <p:nvPr/>
          </p:nvGrpSpPr>
          <p:grpSpPr>
            <a:xfrm>
              <a:off x="101997" y="0"/>
              <a:ext cx="12538154" cy="6858000"/>
              <a:chOff x="101997" y="0"/>
              <a:chExt cx="12538154" cy="685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E50B8189-BA67-2C7C-4459-C1F3B69764E4}"/>
                      </a:ext>
                    </a:extLst>
                  </p14:cNvPr>
                  <p14:cNvContentPartPr/>
                  <p14:nvPr/>
                </p14:nvContentPartPr>
                <p14:xfrm>
                  <a:off x="101997" y="442737"/>
                  <a:ext cx="10998720" cy="551232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E50B8189-BA67-2C7C-4459-C1F3B69764E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2637" y="433377"/>
                    <a:ext cx="11017440" cy="553104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0E2941-9814-53F4-EB26-DD1736420A9B}"/>
                  </a:ext>
                </a:extLst>
              </p:cNvPr>
              <p:cNvSpPr txBox="1"/>
              <p:nvPr/>
            </p:nvSpPr>
            <p:spPr>
              <a:xfrm>
                <a:off x="325517" y="211553"/>
                <a:ext cx="1422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How ++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i</a:t>
                </a:r>
                <a:r>
                  <a:rPr lang="en-US" b="1" dirty="0">
                    <a:solidFill>
                      <a:srgbClr val="FF0000"/>
                    </a:solidFill>
                  </a:rPr>
                  <a:t> gives a wrong result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A83F507-4EAC-627E-7971-E2040E139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4877" y="0"/>
                <a:ext cx="0" cy="6858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3C64ED5-AB15-0A26-9089-42C9D4D56C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582" t="37526" r="45103" b="24536"/>
              <a:stretch/>
            </p:blipFill>
            <p:spPr>
              <a:xfrm>
                <a:off x="2394407" y="1133619"/>
                <a:ext cx="3266065" cy="482642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722FF85-95DC-2C2F-9B7B-5F2121505A73}"/>
                  </a:ext>
                </a:extLst>
              </p:cNvPr>
              <p:cNvSpPr/>
              <p:nvPr/>
            </p:nvSpPr>
            <p:spPr>
              <a:xfrm>
                <a:off x="3017520" y="119572"/>
                <a:ext cx="2407920" cy="9595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B6D1BD7B-B502-3339-6877-DE8FE9EF86FE}"/>
                      </a:ext>
                    </a:extLst>
                  </p14:cNvPr>
                  <p14:cNvContentPartPr/>
                  <p14:nvPr/>
                </p14:nvContentPartPr>
                <p14:xfrm>
                  <a:off x="361800" y="209520"/>
                  <a:ext cx="4362840" cy="29912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B6D1BD7B-B502-3339-6877-DE8FE9EF86FE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52440" y="200160"/>
                    <a:ext cx="4381560" cy="300996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6A914FF-5C98-91DC-B556-7BFF86AA1311}"/>
                  </a:ext>
                </a:extLst>
              </p:cNvPr>
              <p:cNvSpPr/>
              <p:nvPr/>
            </p:nvSpPr>
            <p:spPr>
              <a:xfrm>
                <a:off x="9667243" y="388216"/>
                <a:ext cx="2228676" cy="9529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8A30404-5DAF-6AF3-9B2C-DEB8FE3A4368}"/>
                  </a:ext>
                </a:extLst>
              </p:cNvPr>
              <p:cNvSpPr/>
              <p:nvPr/>
            </p:nvSpPr>
            <p:spPr>
              <a:xfrm>
                <a:off x="9154166" y="765903"/>
                <a:ext cx="513075" cy="3131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8DAA8046-6E9C-3453-E428-D5BD821BE89D}"/>
                      </a:ext>
                    </a:extLst>
                  </p14:cNvPr>
                  <p14:cNvContentPartPr/>
                  <p14:nvPr/>
                </p14:nvContentPartPr>
                <p14:xfrm>
                  <a:off x="10001160" y="1270080"/>
                  <a:ext cx="1263960" cy="75600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8DAA8046-6E9C-3453-E428-D5BD821BE89D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991800" y="1260720"/>
                    <a:ext cx="1282680" cy="7747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28FF66-4113-86A8-1003-21FEFC439A66}"/>
                  </a:ext>
                </a:extLst>
              </p:cNvPr>
              <p:cNvSpPr txBox="1"/>
              <p:nvPr/>
            </p:nvSpPr>
            <p:spPr>
              <a:xfrm>
                <a:off x="10356485" y="9530"/>
                <a:ext cx="22836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How i+1 gives a expected result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E1DEC4F5-1294-225B-66D0-E12AD89C27C2}"/>
                      </a:ext>
                    </a:extLst>
                  </p14:cNvPr>
                  <p14:cNvContentPartPr/>
                  <p14:nvPr/>
                </p14:nvContentPartPr>
                <p14:xfrm>
                  <a:off x="6502320" y="184320"/>
                  <a:ext cx="2476800" cy="8319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E1DEC4F5-1294-225B-66D0-E12AD89C27C2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492960" y="174960"/>
                    <a:ext cx="2495520" cy="85068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E39E4B-9C79-2AE0-57FF-5CA807261A9E}"/>
                  </a:ext>
                </a:extLst>
              </p:cNvPr>
              <p:cNvSpPr txBox="1"/>
              <p:nvPr/>
            </p:nvSpPr>
            <p:spPr>
              <a:xfrm>
                <a:off x="1788160" y="6227931"/>
                <a:ext cx="43078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The value of </a:t>
                </a:r>
                <a:r>
                  <a:rPr lang="en-US" sz="1400" b="1" dirty="0" err="1"/>
                  <a:t>i</a:t>
                </a:r>
                <a:r>
                  <a:rPr lang="en-US" sz="1400" b="1" dirty="0"/>
                  <a:t> is assigned with the incremented value. Then is passed to the next function call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9E101B-3E34-27DE-CADC-2FDC46831F67}"/>
                  </a:ext>
                </a:extLst>
              </p:cNvPr>
              <p:cNvSpPr txBox="1"/>
              <p:nvPr/>
            </p:nvSpPr>
            <p:spPr>
              <a:xfrm>
                <a:off x="6837680" y="6022860"/>
                <a:ext cx="430784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The value of </a:t>
                </a:r>
                <a:r>
                  <a:rPr lang="en-US" sz="1400" b="1" dirty="0" err="1"/>
                  <a:t>i</a:t>
                </a:r>
                <a:r>
                  <a:rPr lang="en-US" sz="1400" b="1" dirty="0"/>
                  <a:t> is not assigned with the incremented value.. Just the incremented is value is passed to next function call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03FBEBB-489A-6EB5-FBC2-4B89E57D1C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916" t="32741" r="45353" b="28000"/>
              <a:stretch/>
            </p:blipFill>
            <p:spPr>
              <a:xfrm>
                <a:off x="6095999" y="1133620"/>
                <a:ext cx="3571242" cy="4821438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6EBD049-F7E5-EA80-772D-D909058F29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79685"/>
              <a:stretch/>
            </p:blipFill>
            <p:spPr>
              <a:xfrm>
                <a:off x="9715198" y="0"/>
                <a:ext cx="2476801" cy="6858000"/>
              </a:xfrm>
              <a:prstGeom prst="rect">
                <a:avLst/>
              </a:prstGeom>
            </p:spPr>
          </p:pic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47C10ED-3369-2799-3806-87257354DBD9}"/>
                </a:ext>
              </a:extLst>
            </p:cNvPr>
            <p:cNvSpPr/>
            <p:nvPr/>
          </p:nvSpPr>
          <p:spPr>
            <a:xfrm>
              <a:off x="2878080" y="4504944"/>
              <a:ext cx="1084319" cy="3027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A6C4C57-33FC-3DD2-8FB4-F562C566711E}"/>
                </a:ext>
              </a:extLst>
            </p:cNvPr>
            <p:cNvSpPr/>
            <p:nvPr/>
          </p:nvSpPr>
          <p:spPr>
            <a:xfrm>
              <a:off x="6685718" y="4273296"/>
              <a:ext cx="1084319" cy="3027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6063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860E-154E-6E3F-ABF3-62FE97292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1" y="-20203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Product of N numbers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B0128-1BC8-8254-1D5A-47620419F7E5}"/>
              </a:ext>
            </a:extLst>
          </p:cNvPr>
          <p:cNvSpPr txBox="1"/>
          <p:nvPr/>
        </p:nvSpPr>
        <p:spPr>
          <a:xfrm>
            <a:off x="2812648" y="2813177"/>
            <a:ext cx="6748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5 x 4 x 3 x 2 x 1 = 120</a:t>
            </a:r>
          </a:p>
        </p:txBody>
      </p:sp>
    </p:spTree>
    <p:extLst>
      <p:ext uri="{BB962C8B-B14F-4D97-AF65-F5344CB8AC3E}">
        <p14:creationId xmlns:p14="http://schemas.microsoft.com/office/powerpoint/2010/main" val="82757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ar: 5 Points 4">
            <a:extLst>
              <a:ext uri="{FF2B5EF4-FFF2-40B4-BE49-F238E27FC236}">
                <a16:creationId xmlns:a16="http://schemas.microsoft.com/office/drawing/2014/main" id="{BEADC3E0-FAD6-CB96-D180-DDB1161E9E65}"/>
              </a:ext>
            </a:extLst>
          </p:cNvPr>
          <p:cNvSpPr/>
          <p:nvPr/>
        </p:nvSpPr>
        <p:spPr>
          <a:xfrm>
            <a:off x="5326144" y="631596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C29E0C3F-2C97-8C3C-7088-512F22EDBBFF}"/>
              </a:ext>
            </a:extLst>
          </p:cNvPr>
          <p:cNvSpPr/>
          <p:nvPr/>
        </p:nvSpPr>
        <p:spPr>
          <a:xfrm>
            <a:off x="4752680" y="1480008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FF22F340-D8E8-C911-F399-0A857ACC0E98}"/>
              </a:ext>
            </a:extLst>
          </p:cNvPr>
          <p:cNvSpPr/>
          <p:nvPr/>
        </p:nvSpPr>
        <p:spPr>
          <a:xfrm>
            <a:off x="5885468" y="1508288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6F25E9E9-EA07-91D0-4794-8C3936D0D143}"/>
              </a:ext>
            </a:extLst>
          </p:cNvPr>
          <p:cNvSpPr/>
          <p:nvPr/>
        </p:nvSpPr>
        <p:spPr>
          <a:xfrm>
            <a:off x="4017389" y="2328420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1E66BF82-D719-ADE8-8690-6F9A310B6FAC}"/>
              </a:ext>
            </a:extLst>
          </p:cNvPr>
          <p:cNvSpPr/>
          <p:nvPr/>
        </p:nvSpPr>
        <p:spPr>
          <a:xfrm>
            <a:off x="5326144" y="2356700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C4262D0-0EDF-CDF1-E8FE-118A8F477273}"/>
              </a:ext>
            </a:extLst>
          </p:cNvPr>
          <p:cNvSpPr/>
          <p:nvPr/>
        </p:nvSpPr>
        <p:spPr>
          <a:xfrm>
            <a:off x="6634899" y="2384980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0E45F-5C9A-3908-5FA4-0D01944B0F97}"/>
              </a:ext>
            </a:extLst>
          </p:cNvPr>
          <p:cNvSpPr/>
          <p:nvPr/>
        </p:nvSpPr>
        <p:spPr>
          <a:xfrm>
            <a:off x="3282098" y="3139123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E33A629A-CCCB-A852-4BC4-A68B107ADB88}"/>
              </a:ext>
            </a:extLst>
          </p:cNvPr>
          <p:cNvSpPr/>
          <p:nvPr/>
        </p:nvSpPr>
        <p:spPr>
          <a:xfrm>
            <a:off x="4590853" y="3242815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37831672-13BB-8EFF-C142-57B808A2CBE4}"/>
              </a:ext>
            </a:extLst>
          </p:cNvPr>
          <p:cNvSpPr/>
          <p:nvPr/>
        </p:nvSpPr>
        <p:spPr>
          <a:xfrm>
            <a:off x="5899608" y="3139123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7C7B20DB-7EF1-B30D-6C86-54EA6CD0AC45}"/>
              </a:ext>
            </a:extLst>
          </p:cNvPr>
          <p:cNvSpPr/>
          <p:nvPr/>
        </p:nvSpPr>
        <p:spPr>
          <a:xfrm>
            <a:off x="7208363" y="3249885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3F08F307-C815-1B54-F86C-01AB299FDCF9}"/>
              </a:ext>
            </a:extLst>
          </p:cNvPr>
          <p:cNvSpPr/>
          <p:nvPr/>
        </p:nvSpPr>
        <p:spPr>
          <a:xfrm>
            <a:off x="8927184" y="754146"/>
            <a:ext cx="2611224" cy="224357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DF88C1-9040-9350-04A6-649F4DF72A8E}"/>
              </a:ext>
            </a:extLst>
          </p:cNvPr>
          <p:cNvCxnSpPr>
            <a:cxnSpLocks/>
          </p:cNvCxnSpPr>
          <p:nvPr/>
        </p:nvCxnSpPr>
        <p:spPr>
          <a:xfrm flipV="1">
            <a:off x="2931736" y="122548"/>
            <a:ext cx="0" cy="3862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45AEB6-8A44-4ACC-5CA0-E1745E33E12B}"/>
              </a:ext>
            </a:extLst>
          </p:cNvPr>
          <p:cNvCxnSpPr>
            <a:cxnSpLocks/>
          </p:cNvCxnSpPr>
          <p:nvPr/>
        </p:nvCxnSpPr>
        <p:spPr>
          <a:xfrm flipH="1">
            <a:off x="2931736" y="3978105"/>
            <a:ext cx="5435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E25EEE0-B208-FEF0-3B0D-F89E503B312F}"/>
                  </a:ext>
                </a:extLst>
              </p14:cNvPr>
              <p14:cNvContentPartPr/>
              <p14:nvPr/>
            </p14:nvContentPartPr>
            <p14:xfrm>
              <a:off x="2558880" y="247680"/>
              <a:ext cx="5213880" cy="3746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E25EEE0-B208-FEF0-3B0D-F89E503B31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9520" y="238320"/>
                <a:ext cx="5232600" cy="3765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F3FE1E-E953-C028-AF5C-39B9730D0BD6}"/>
              </a:ext>
            </a:extLst>
          </p:cNvPr>
          <p:cNvSpPr txBox="1"/>
          <p:nvPr/>
        </p:nvSpPr>
        <p:spPr>
          <a:xfrm>
            <a:off x="144544" y="4578995"/>
            <a:ext cx="4091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</a:t>
            </a:r>
          </a:p>
          <a:p>
            <a:r>
              <a:rPr lang="en-US" dirty="0"/>
              <a:t>Here is the </a:t>
            </a:r>
            <a:r>
              <a:rPr lang="en-US" b="1" dirty="0">
                <a:solidFill>
                  <a:srgbClr val="FF0000"/>
                </a:solidFill>
              </a:rPr>
              <a:t>fourth rule of Patterns</a:t>
            </a:r>
            <a:r>
              <a:rPr lang="en-US" dirty="0"/>
              <a:t>.. For the above type patterns we also need to </a:t>
            </a:r>
            <a:r>
              <a:rPr lang="en-US" b="1" dirty="0">
                <a:solidFill>
                  <a:srgbClr val="92D050"/>
                </a:solidFill>
              </a:rPr>
              <a:t>count the Spaces  and find the underlying pattern</a:t>
            </a:r>
            <a:r>
              <a:rPr lang="en-US" dirty="0"/>
              <a:t>.. And find a </a:t>
            </a:r>
            <a:r>
              <a:rPr lang="en-US" b="1" dirty="0">
                <a:solidFill>
                  <a:srgbClr val="7030A0"/>
                </a:solidFill>
              </a:rPr>
              <a:t>relationship to embed both the patterns (Space pattern and start pattern) into a single loop</a:t>
            </a:r>
          </a:p>
        </p:txBody>
      </p:sp>
    </p:spTree>
    <p:extLst>
      <p:ext uri="{BB962C8B-B14F-4D97-AF65-F5344CB8AC3E}">
        <p14:creationId xmlns:p14="http://schemas.microsoft.com/office/powerpoint/2010/main" val="2172718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5930F4-E5CC-24D6-9882-0D8005421C19}"/>
                  </a:ext>
                </a:extLst>
              </p14:cNvPr>
              <p14:cNvContentPartPr/>
              <p14:nvPr/>
            </p14:nvContentPartPr>
            <p14:xfrm>
              <a:off x="2603520" y="1143000"/>
              <a:ext cx="3918240" cy="172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5930F4-E5CC-24D6-9882-0D8005421C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4160" y="1133640"/>
                <a:ext cx="3936960" cy="174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89AD1E-1613-A0CD-1885-17FD7DB8E4F4}"/>
                  </a:ext>
                </a:extLst>
              </p14:cNvPr>
              <p14:cNvContentPartPr/>
              <p14:nvPr/>
            </p14:nvContentPartPr>
            <p14:xfrm>
              <a:off x="2406600" y="1231920"/>
              <a:ext cx="6769440" cy="3524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89AD1E-1613-A0CD-1885-17FD7DB8E4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7240" y="1222560"/>
                <a:ext cx="6788160" cy="35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D1EF36-E57B-C374-175E-08C4318FCA4B}"/>
                  </a:ext>
                </a:extLst>
              </p14:cNvPr>
              <p14:cNvContentPartPr/>
              <p14:nvPr/>
            </p14:nvContentPartPr>
            <p14:xfrm>
              <a:off x="8236080" y="1695600"/>
              <a:ext cx="559080" cy="781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D1EF36-E57B-C374-175E-08C4318FCA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26720" y="1686240"/>
                <a:ext cx="577800" cy="79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3157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59A71-EDE0-D7D3-B17B-81CE557DE4C3}"/>
              </a:ext>
            </a:extLst>
          </p:cNvPr>
          <p:cNvSpPr txBox="1"/>
          <p:nvPr/>
        </p:nvSpPr>
        <p:spPr>
          <a:xfrm>
            <a:off x="1308132" y="1952506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329B5-C7F5-BB70-1C86-8B5C5CA1C139}"/>
              </a:ext>
            </a:extLst>
          </p:cNvPr>
          <p:cNvSpPr txBox="1"/>
          <p:nvPr/>
        </p:nvSpPr>
        <p:spPr>
          <a:xfrm>
            <a:off x="3405704" y="1951648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9BE53-D41E-1C6D-BC1D-4EC3388C02CB}"/>
              </a:ext>
            </a:extLst>
          </p:cNvPr>
          <p:cNvSpPr txBox="1"/>
          <p:nvPr/>
        </p:nvSpPr>
        <p:spPr>
          <a:xfrm>
            <a:off x="5503277" y="1893775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9A116-AAB3-471A-F058-1BEBB1D5AEB2}"/>
              </a:ext>
            </a:extLst>
          </p:cNvPr>
          <p:cNvSpPr txBox="1"/>
          <p:nvPr/>
        </p:nvSpPr>
        <p:spPr>
          <a:xfrm>
            <a:off x="7764782" y="1893774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A4CBF-3049-5691-7160-26D76007037F}"/>
              </a:ext>
            </a:extLst>
          </p:cNvPr>
          <p:cNvSpPr txBox="1"/>
          <p:nvPr/>
        </p:nvSpPr>
        <p:spPr>
          <a:xfrm>
            <a:off x="9862355" y="1948361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D9512CE-82F8-48E0-70A7-04A49768C1CE}"/>
                  </a:ext>
                </a:extLst>
              </p14:cNvPr>
              <p14:cNvContentPartPr/>
              <p14:nvPr/>
            </p14:nvContentPartPr>
            <p14:xfrm>
              <a:off x="1135577" y="628561"/>
              <a:ext cx="9512640" cy="452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D9512CE-82F8-48E0-70A7-04A49768C1C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6217" y="619201"/>
                <a:ext cx="9531360" cy="45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09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8119BF-3BAB-CF1E-D9FE-10FF832DDA1D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 flipV="1">
            <a:off x="4474440" y="3174840"/>
            <a:ext cx="4330600" cy="3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80A96A-8211-C6BE-B7DD-DD91171F9754}"/>
              </a:ext>
            </a:extLst>
          </p:cNvPr>
          <p:cNvSpPr txBox="1"/>
          <p:nvPr/>
        </p:nvSpPr>
        <p:spPr>
          <a:xfrm>
            <a:off x="7894320" y="5181600"/>
            <a:ext cx="42976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Hint: </a:t>
            </a:r>
            <a:r>
              <a:rPr lang="en-US" sz="1600" b="1" dirty="0"/>
              <a:t>Since the return type is an integer you need to return a integer. If you return 0 at breaking statement  then complete product will become 0 . Since the productN(1) will be 0 during top to bottom stack flow. So return 1 at breaking statement in productN(1).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6237D68-6816-02BE-0A52-8177DE4CFAF7}"/>
                  </a:ext>
                </a:extLst>
              </p14:cNvPr>
              <p14:cNvContentPartPr/>
              <p14:nvPr/>
            </p14:nvContentPartPr>
            <p14:xfrm>
              <a:off x="1542960" y="3187800"/>
              <a:ext cx="902160" cy="768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6237D68-6816-02BE-0A52-8177DE4CFA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3600" y="3178440"/>
                <a:ext cx="92088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848FE1-1415-8C67-59DD-AB8733CF701E}"/>
                  </a:ext>
                </a:extLst>
              </p14:cNvPr>
              <p14:cNvContentPartPr/>
              <p14:nvPr/>
            </p14:nvContentPartPr>
            <p14:xfrm>
              <a:off x="1873080" y="1517760"/>
              <a:ext cx="5613840" cy="5239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848FE1-1415-8C67-59DD-AB8733CF70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3720" y="1508400"/>
                <a:ext cx="5632560" cy="52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556D8D-4B0F-9D35-E1DE-F57C45367BE6}"/>
                  </a:ext>
                </a:extLst>
              </p14:cNvPr>
              <p14:cNvContentPartPr/>
              <p14:nvPr/>
            </p14:nvContentPartPr>
            <p14:xfrm>
              <a:off x="4800600" y="3645000"/>
              <a:ext cx="2597400" cy="2794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556D8D-4B0F-9D35-E1DE-F57C45367B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91240" y="3635640"/>
                <a:ext cx="2616120" cy="28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6359D6-91E6-3D0B-0082-7785A61CEC5C}"/>
                  </a:ext>
                </a:extLst>
              </p14:cNvPr>
              <p14:cNvContentPartPr/>
              <p14:nvPr/>
            </p14:nvContentPartPr>
            <p14:xfrm>
              <a:off x="4508640" y="3956040"/>
              <a:ext cx="520920" cy="1892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6359D6-91E6-3D0B-0082-7785A61CEC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9280" y="3946680"/>
                <a:ext cx="539640" cy="19112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0F8C907-8608-86DE-6DA6-022928D0DDE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625" t="39334" r="45375" b="27999"/>
          <a:stretch/>
        </p:blipFill>
        <p:spPr>
          <a:xfrm>
            <a:off x="176760" y="835560"/>
            <a:ext cx="4297680" cy="4754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CA29C65-9AAD-AF02-5DB5-4A78DB930D53}"/>
                  </a:ext>
                </a:extLst>
              </p14:cNvPr>
              <p14:cNvContentPartPr/>
              <p14:nvPr/>
            </p14:nvContentPartPr>
            <p14:xfrm>
              <a:off x="1276200" y="3174840"/>
              <a:ext cx="876960" cy="794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CA29C65-9AAD-AF02-5DB5-4A78DB930D5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66840" y="3165480"/>
                <a:ext cx="895680" cy="8128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7DB64C4-D002-848A-4C3C-03FAC7385E0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0054" t="71016" r="78918" b="27079"/>
          <a:stretch/>
        </p:blipFill>
        <p:spPr>
          <a:xfrm>
            <a:off x="8805040" y="1948100"/>
            <a:ext cx="2634880" cy="24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62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99BC7-EDE3-53A8-7903-93455E09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9685"/>
            <a:ext cx="10515600" cy="1325563"/>
          </a:xfrm>
        </p:spPr>
        <p:txBody>
          <a:bodyPr/>
          <a:lstStyle/>
          <a:p>
            <a:r>
              <a:rPr lang="en-US" b="1" dirty="0"/>
              <a:t>DOUBTS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7347099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59471A-DF18-5B52-313A-1E9F83C80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FDC0FA-FBBA-50D1-97B2-C83C96DD25E8}"/>
                  </a:ext>
                </a:extLst>
              </p14:cNvPr>
              <p14:cNvContentPartPr/>
              <p14:nvPr/>
            </p14:nvContentPartPr>
            <p14:xfrm>
              <a:off x="2844720" y="3403440"/>
              <a:ext cx="476640" cy="1460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FDC0FA-FBBA-50D1-97B2-C83C96DD25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5360" y="3394080"/>
                <a:ext cx="495360" cy="147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4092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41D82-97DB-319F-C2C6-DDFD17D68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7639F-1A96-09A2-2A44-646CE8E47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9730C-A798-669F-B395-1BF3E3045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5BEC961-670C-846C-C889-0F391836A0DC}"/>
                  </a:ext>
                </a:extLst>
              </p14:cNvPr>
              <p14:cNvContentPartPr/>
              <p14:nvPr/>
            </p14:nvContentPartPr>
            <p14:xfrm>
              <a:off x="11144160" y="4000320"/>
              <a:ext cx="641880" cy="2426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BEC961-670C-846C-C889-0F391836A0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34800" y="3990960"/>
                <a:ext cx="660600" cy="244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014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E4EDC0-3859-AC25-66FE-4B80034B5C46}"/>
              </a:ext>
            </a:extLst>
          </p:cNvPr>
          <p:cNvSpPr txBox="1"/>
          <p:nvPr/>
        </p:nvSpPr>
        <p:spPr>
          <a:xfrm>
            <a:off x="3487918" y="641023"/>
            <a:ext cx="5382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FIND THE NUMBER IN THE FIBONNANCI SERIES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4FBD6-5950-FB43-4FD5-E312123EC9FC}"/>
              </a:ext>
            </a:extLst>
          </p:cNvPr>
          <p:cNvSpPr txBox="1"/>
          <p:nvPr/>
        </p:nvSpPr>
        <p:spPr>
          <a:xfrm>
            <a:off x="3968684" y="2668986"/>
            <a:ext cx="5382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600" dirty="0"/>
              <a:t>1 2 3 5 8 13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500814-134F-AD5C-9D86-059DC7DA5B7A}"/>
              </a:ext>
            </a:extLst>
          </p:cNvPr>
          <p:cNvSpPr/>
          <p:nvPr/>
        </p:nvSpPr>
        <p:spPr>
          <a:xfrm>
            <a:off x="6807200" y="2668986"/>
            <a:ext cx="894080" cy="7694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247FB-3B64-04CC-BB2F-C7CDA85716E0}"/>
              </a:ext>
            </a:extLst>
          </p:cNvPr>
          <p:cNvSpPr txBox="1"/>
          <p:nvPr/>
        </p:nvSpPr>
        <p:spPr>
          <a:xfrm>
            <a:off x="1706879" y="2072640"/>
            <a:ext cx="538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 : find the 6 the Fibonacci number</a:t>
            </a:r>
          </a:p>
        </p:txBody>
      </p:sp>
    </p:spTree>
    <p:extLst>
      <p:ext uri="{BB962C8B-B14F-4D97-AF65-F5344CB8AC3E}">
        <p14:creationId xmlns:p14="http://schemas.microsoft.com/office/powerpoint/2010/main" val="15943383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1FCFB8-A4CB-EA43-76DE-3F473FBED9CC}"/>
              </a:ext>
            </a:extLst>
          </p:cNvPr>
          <p:cNvSpPr txBox="1"/>
          <p:nvPr/>
        </p:nvSpPr>
        <p:spPr>
          <a:xfrm>
            <a:off x="1156354" y="2471023"/>
            <a:ext cx="9879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spc="600" dirty="0"/>
              <a:t>1   1   2   3   5   8   13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93D2FB6-2188-7EA5-CD5D-52FE2E4CDEA4}"/>
                  </a:ext>
                </a:extLst>
              </p14:cNvPr>
              <p14:cNvContentPartPr/>
              <p14:nvPr/>
            </p14:nvContentPartPr>
            <p14:xfrm>
              <a:off x="63360" y="222120"/>
              <a:ext cx="10782720" cy="6604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93D2FB6-2188-7EA5-CD5D-52FE2E4CDE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00" y="212760"/>
                <a:ext cx="10801440" cy="66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75547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1794FA-19F1-4D8E-87D8-1D23658C1976}"/>
              </a:ext>
            </a:extLst>
          </p:cNvPr>
          <p:cNvSpPr/>
          <p:nvPr/>
        </p:nvSpPr>
        <p:spPr>
          <a:xfrm>
            <a:off x="4062953" y="570992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(5)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E0BC36-2DC5-DFC0-B340-90C3B6509EF5}"/>
              </a:ext>
            </a:extLst>
          </p:cNvPr>
          <p:cNvSpPr/>
          <p:nvPr/>
        </p:nvSpPr>
        <p:spPr>
          <a:xfrm>
            <a:off x="4062953" y="6519813"/>
            <a:ext cx="4176074" cy="33818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3B03FF-5CCB-BAA8-0377-5AEDC5F3BAB6}"/>
              </a:ext>
            </a:extLst>
          </p:cNvPr>
          <p:cNvSpPr/>
          <p:nvPr/>
        </p:nvSpPr>
        <p:spPr>
          <a:xfrm>
            <a:off x="4062953" y="4900027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8E36DD-1C78-000B-D8C8-75E34EC5C519}"/>
              </a:ext>
            </a:extLst>
          </p:cNvPr>
          <p:cNvSpPr/>
          <p:nvPr/>
        </p:nvSpPr>
        <p:spPr>
          <a:xfrm>
            <a:off x="4062953" y="4090134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(3)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DE0BE0-CFC3-7DD5-9C23-2FEC63FCD364}"/>
              </a:ext>
            </a:extLst>
          </p:cNvPr>
          <p:cNvSpPr/>
          <p:nvPr/>
        </p:nvSpPr>
        <p:spPr>
          <a:xfrm>
            <a:off x="4062953" y="327672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50B035-EA73-FE63-A9DF-AD1D8872779E}"/>
              </a:ext>
            </a:extLst>
          </p:cNvPr>
          <p:cNvSpPr/>
          <p:nvPr/>
        </p:nvSpPr>
        <p:spPr>
          <a:xfrm>
            <a:off x="4062953" y="2489881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FC31B-FDEA-2A3C-37E2-4AB77AC41F08}"/>
              </a:ext>
            </a:extLst>
          </p:cNvPr>
          <p:cNvSpPr/>
          <p:nvPr/>
        </p:nvSpPr>
        <p:spPr>
          <a:xfrm>
            <a:off x="4062953" y="1674661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1EE8F31-2345-4144-8352-F04A61190C18}"/>
                  </a:ext>
                </a:extLst>
              </p14:cNvPr>
              <p14:cNvContentPartPr/>
              <p14:nvPr/>
            </p14:nvContentPartPr>
            <p14:xfrm>
              <a:off x="3549600" y="4743360"/>
              <a:ext cx="4343760" cy="1784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1EE8F31-2345-4144-8352-F04A61190C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0240" y="4734000"/>
                <a:ext cx="4362480" cy="180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7AB2AA-169D-C1DE-9815-6EA53336E433}"/>
                  </a:ext>
                </a:extLst>
              </p14:cNvPr>
              <p14:cNvContentPartPr/>
              <p14:nvPr/>
            </p14:nvContentPartPr>
            <p14:xfrm>
              <a:off x="3467160" y="3759120"/>
              <a:ext cx="4470840" cy="1962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7AB2AA-169D-C1DE-9815-6EA53336E4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7800" y="3749760"/>
                <a:ext cx="4489560" cy="19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77BA5A-1465-E8A4-5C37-14CF37DDB864}"/>
                  </a:ext>
                </a:extLst>
              </p14:cNvPr>
              <p14:cNvContentPartPr/>
              <p14:nvPr/>
            </p14:nvContentPartPr>
            <p14:xfrm>
              <a:off x="3568680" y="2889360"/>
              <a:ext cx="4413600" cy="1974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77BA5A-1465-E8A4-5C37-14CF37DDB8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59320" y="2880000"/>
                <a:ext cx="4432320" cy="19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3AE5BBB-F7FD-9977-F481-CE2785CBC291}"/>
                  </a:ext>
                </a:extLst>
              </p14:cNvPr>
              <p14:cNvContentPartPr/>
              <p14:nvPr/>
            </p14:nvContentPartPr>
            <p14:xfrm>
              <a:off x="3714840" y="2108160"/>
              <a:ext cx="4216680" cy="1968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3AE5BBB-F7FD-9977-F481-CE2785CBC2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05480" y="2098800"/>
                <a:ext cx="4235400" cy="19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6630D5-F814-B61B-D7A6-5BBAE1B029CD}"/>
                  </a:ext>
                </a:extLst>
              </p14:cNvPr>
              <p14:cNvContentPartPr/>
              <p14:nvPr/>
            </p14:nvContentPartPr>
            <p14:xfrm>
              <a:off x="6508800" y="1663560"/>
              <a:ext cx="2007000" cy="244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6630D5-F814-B61B-D7A6-5BBAE1B029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99440" y="1654200"/>
                <a:ext cx="2025720" cy="24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61491C5-2A78-9B11-892C-BBED8530046B}"/>
                  </a:ext>
                </a:extLst>
              </p14:cNvPr>
              <p14:cNvContentPartPr/>
              <p14:nvPr/>
            </p14:nvContentPartPr>
            <p14:xfrm>
              <a:off x="6775560" y="2851200"/>
              <a:ext cx="2324520" cy="2045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61491C5-2A78-9B11-892C-BBED853004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66200" y="2841840"/>
                <a:ext cx="2343240" cy="20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924D526-C80B-75FA-811E-CA79B1E51A1E}"/>
                  </a:ext>
                </a:extLst>
              </p14:cNvPr>
              <p14:cNvContentPartPr/>
              <p14:nvPr/>
            </p14:nvContentPartPr>
            <p14:xfrm>
              <a:off x="8400960" y="2406600"/>
              <a:ext cx="203760" cy="825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924D526-C80B-75FA-811E-CA79B1E51A1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91600" y="2397240"/>
                <a:ext cx="222480" cy="84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5BEC35-5768-0B43-925D-7844A9F40809}"/>
                  </a:ext>
                </a:extLst>
              </p14:cNvPr>
              <p14:cNvContentPartPr/>
              <p14:nvPr/>
            </p14:nvContentPartPr>
            <p14:xfrm>
              <a:off x="6686640" y="3409920"/>
              <a:ext cx="3137040" cy="2216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5BEC35-5768-0B43-925D-7844A9F4080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77280" y="3400560"/>
                <a:ext cx="3155760" cy="22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EF34B6A-F163-3046-F5C3-104298C1D517}"/>
                  </a:ext>
                </a:extLst>
              </p14:cNvPr>
              <p14:cNvContentPartPr/>
              <p14:nvPr/>
            </p14:nvContentPartPr>
            <p14:xfrm>
              <a:off x="6610320" y="4051440"/>
              <a:ext cx="4096080" cy="2375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EF34B6A-F163-3046-F5C3-104298C1D5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00960" y="4042080"/>
                <a:ext cx="4114800" cy="23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A7DD42D-B798-4C2F-107A-9141059E9102}"/>
                  </a:ext>
                </a:extLst>
              </p14:cNvPr>
              <p14:cNvContentPartPr/>
              <p14:nvPr/>
            </p14:nvContentPartPr>
            <p14:xfrm>
              <a:off x="3835440" y="6134040"/>
              <a:ext cx="4807440" cy="717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A7DD42D-B798-4C2F-107A-9141059E910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26080" y="6124680"/>
                <a:ext cx="4826160" cy="73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41424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1794FA-19F1-4D8E-87D8-1D23658C1976}"/>
              </a:ext>
            </a:extLst>
          </p:cNvPr>
          <p:cNvSpPr/>
          <p:nvPr/>
        </p:nvSpPr>
        <p:spPr>
          <a:xfrm>
            <a:off x="4062953" y="570992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(5)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E0BC36-2DC5-DFC0-B340-90C3B6509EF5}"/>
              </a:ext>
            </a:extLst>
          </p:cNvPr>
          <p:cNvSpPr/>
          <p:nvPr/>
        </p:nvSpPr>
        <p:spPr>
          <a:xfrm>
            <a:off x="4062953" y="6519813"/>
            <a:ext cx="4176074" cy="33818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3B03FF-5CCB-BAA8-0377-5AEDC5F3BAB6}"/>
              </a:ext>
            </a:extLst>
          </p:cNvPr>
          <p:cNvSpPr/>
          <p:nvPr/>
        </p:nvSpPr>
        <p:spPr>
          <a:xfrm>
            <a:off x="4062953" y="4900027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8E36DD-1C78-000B-D8C8-75E34EC5C519}"/>
              </a:ext>
            </a:extLst>
          </p:cNvPr>
          <p:cNvSpPr/>
          <p:nvPr/>
        </p:nvSpPr>
        <p:spPr>
          <a:xfrm>
            <a:off x="4062953" y="4090134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(3)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DE0BE0-CFC3-7DD5-9C23-2FEC63FCD364}"/>
              </a:ext>
            </a:extLst>
          </p:cNvPr>
          <p:cNvSpPr/>
          <p:nvPr/>
        </p:nvSpPr>
        <p:spPr>
          <a:xfrm>
            <a:off x="4062953" y="327672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50B035-EA73-FE63-A9DF-AD1D8872779E}"/>
              </a:ext>
            </a:extLst>
          </p:cNvPr>
          <p:cNvSpPr/>
          <p:nvPr/>
        </p:nvSpPr>
        <p:spPr>
          <a:xfrm>
            <a:off x="4062953" y="2489881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FC31B-FDEA-2A3C-37E2-4AB77AC41F08}"/>
              </a:ext>
            </a:extLst>
          </p:cNvPr>
          <p:cNvSpPr/>
          <p:nvPr/>
        </p:nvSpPr>
        <p:spPr>
          <a:xfrm>
            <a:off x="4062953" y="1674661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</p:spTree>
    <p:extLst>
      <p:ext uri="{BB962C8B-B14F-4D97-AF65-F5344CB8AC3E}">
        <p14:creationId xmlns:p14="http://schemas.microsoft.com/office/powerpoint/2010/main" val="148770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4F1DDE-D0FC-469D-3FD8-B58BBFEF47E0}"/>
                  </a:ext>
                </a:extLst>
              </p14:cNvPr>
              <p14:cNvContentPartPr/>
              <p14:nvPr/>
            </p14:nvContentPartPr>
            <p14:xfrm>
              <a:off x="1487895" y="985372"/>
              <a:ext cx="8814240" cy="4470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4F1DDE-D0FC-469D-3FD8-B58BBFEF47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8535" y="976012"/>
                <a:ext cx="8832960" cy="448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35999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1794FA-19F1-4D8E-87D8-1D23658C1976}"/>
              </a:ext>
            </a:extLst>
          </p:cNvPr>
          <p:cNvSpPr/>
          <p:nvPr/>
        </p:nvSpPr>
        <p:spPr>
          <a:xfrm>
            <a:off x="3824414" y="113161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(5)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E0BC36-2DC5-DFC0-B340-90C3B6509EF5}"/>
              </a:ext>
            </a:extLst>
          </p:cNvPr>
          <p:cNvSpPr/>
          <p:nvPr/>
        </p:nvSpPr>
        <p:spPr>
          <a:xfrm>
            <a:off x="3824414" y="268100"/>
            <a:ext cx="4176074" cy="33818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3B03FF-5CCB-BAA8-0377-5AEDC5F3BAB6}"/>
              </a:ext>
            </a:extLst>
          </p:cNvPr>
          <p:cNvSpPr/>
          <p:nvPr/>
        </p:nvSpPr>
        <p:spPr>
          <a:xfrm>
            <a:off x="1727258" y="2466826"/>
            <a:ext cx="2347786" cy="5935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8E36DD-1C78-000B-D8C8-75E34EC5C519}"/>
              </a:ext>
            </a:extLst>
          </p:cNvPr>
          <p:cNvSpPr/>
          <p:nvPr/>
        </p:nvSpPr>
        <p:spPr>
          <a:xfrm>
            <a:off x="8209209" y="2579629"/>
            <a:ext cx="1799495" cy="5935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(3)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DE0BE0-CFC3-7DD5-9C23-2FEC63FCD364}"/>
              </a:ext>
            </a:extLst>
          </p:cNvPr>
          <p:cNvSpPr/>
          <p:nvPr/>
        </p:nvSpPr>
        <p:spPr>
          <a:xfrm>
            <a:off x="3256552" y="3700203"/>
            <a:ext cx="1999917" cy="443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50B035-EA73-FE63-A9DF-AD1D8872779E}"/>
              </a:ext>
            </a:extLst>
          </p:cNvPr>
          <p:cNvSpPr/>
          <p:nvPr/>
        </p:nvSpPr>
        <p:spPr>
          <a:xfrm>
            <a:off x="10314666" y="3806893"/>
            <a:ext cx="1194847" cy="5821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FC31B-FDEA-2A3C-37E2-4AB77AC41F08}"/>
              </a:ext>
            </a:extLst>
          </p:cNvPr>
          <p:cNvSpPr/>
          <p:nvPr/>
        </p:nvSpPr>
        <p:spPr>
          <a:xfrm>
            <a:off x="4432291" y="5093289"/>
            <a:ext cx="1224731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D4955E-4E7B-7631-E9E6-65322A878412}"/>
              </a:ext>
            </a:extLst>
          </p:cNvPr>
          <p:cNvSpPr/>
          <p:nvPr/>
        </p:nvSpPr>
        <p:spPr>
          <a:xfrm>
            <a:off x="176752" y="3700203"/>
            <a:ext cx="2139065" cy="5935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(3)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0E1690-CC61-3DD8-6289-98A96F64645A}"/>
              </a:ext>
            </a:extLst>
          </p:cNvPr>
          <p:cNvSpPr/>
          <p:nvPr/>
        </p:nvSpPr>
        <p:spPr>
          <a:xfrm>
            <a:off x="7467667" y="3861662"/>
            <a:ext cx="1483083" cy="527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A347B-20BA-F7B0-9925-B18184E273BB}"/>
              </a:ext>
            </a:extLst>
          </p:cNvPr>
          <p:cNvSpPr/>
          <p:nvPr/>
        </p:nvSpPr>
        <p:spPr>
          <a:xfrm>
            <a:off x="3000493" y="5093289"/>
            <a:ext cx="1013791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93D75-CF95-BE3C-8672-909188D6F3D1}"/>
              </a:ext>
            </a:extLst>
          </p:cNvPr>
          <p:cNvSpPr/>
          <p:nvPr/>
        </p:nvSpPr>
        <p:spPr>
          <a:xfrm>
            <a:off x="8950750" y="5093289"/>
            <a:ext cx="1563755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845AD3-D1C2-E72B-395C-749A2851404E}"/>
              </a:ext>
            </a:extLst>
          </p:cNvPr>
          <p:cNvSpPr/>
          <p:nvPr/>
        </p:nvSpPr>
        <p:spPr>
          <a:xfrm>
            <a:off x="6581924" y="5093289"/>
            <a:ext cx="1563755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13CF5-14BA-798E-3130-365A85E1A439}"/>
              </a:ext>
            </a:extLst>
          </p:cNvPr>
          <p:cNvCxnSpPr>
            <a:stCxn id="9" idx="2"/>
            <a:endCxn id="4" idx="0"/>
          </p:cNvCxnSpPr>
          <p:nvPr/>
        </p:nvCxnSpPr>
        <p:spPr>
          <a:xfrm>
            <a:off x="5912451" y="606287"/>
            <a:ext cx="0" cy="525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73E0B1-43AA-D47B-DBF4-CB079E94704E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 flipH="1">
            <a:off x="2901151" y="1941503"/>
            <a:ext cx="3011300" cy="525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6FF981-8E7A-FE18-0F48-2900ACFE4DCB}"/>
              </a:ext>
            </a:extLst>
          </p:cNvPr>
          <p:cNvCxnSpPr>
            <a:cxnSpLocks/>
            <a:stCxn id="13" idx="2"/>
            <a:endCxn id="3" idx="0"/>
          </p:cNvCxnSpPr>
          <p:nvPr/>
        </p:nvCxnSpPr>
        <p:spPr>
          <a:xfrm flipH="1">
            <a:off x="1246285" y="3060327"/>
            <a:ext cx="1654866" cy="63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BED1CB-24EE-E481-6012-36314EB059E2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2901151" y="3060327"/>
            <a:ext cx="1355360" cy="63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3DD286-E0EB-47CA-29B1-124D3E109C21}"/>
              </a:ext>
            </a:extLst>
          </p:cNvPr>
          <p:cNvCxnSpPr>
            <a:cxnSpLocks/>
            <a:stCxn id="4" idx="2"/>
            <a:endCxn id="16" idx="0"/>
          </p:cNvCxnSpPr>
          <p:nvPr/>
        </p:nvCxnSpPr>
        <p:spPr>
          <a:xfrm>
            <a:off x="5912451" y="1941503"/>
            <a:ext cx="3196506" cy="638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1529DB6-9171-8B64-1FFF-3B0B2507A67A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8209209" y="3173130"/>
            <a:ext cx="899748" cy="688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B120F1-D5A1-834F-57A8-BAB498B99DC4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>
            <a:off x="9108957" y="3173130"/>
            <a:ext cx="1803133" cy="633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E32C96F-70CF-D442-7A71-9911F38C3660}"/>
              </a:ext>
            </a:extLst>
          </p:cNvPr>
          <p:cNvSpPr/>
          <p:nvPr/>
        </p:nvSpPr>
        <p:spPr>
          <a:xfrm>
            <a:off x="1464039" y="4948615"/>
            <a:ext cx="1013791" cy="443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D397BC-179E-32A6-470C-5A0593181604}"/>
              </a:ext>
            </a:extLst>
          </p:cNvPr>
          <p:cNvSpPr/>
          <p:nvPr/>
        </p:nvSpPr>
        <p:spPr>
          <a:xfrm>
            <a:off x="0" y="4933580"/>
            <a:ext cx="941600" cy="401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85648D9-35E4-F257-AC15-D6D6ECABBDE3}"/>
              </a:ext>
            </a:extLst>
          </p:cNvPr>
          <p:cNvCxnSpPr>
            <a:cxnSpLocks/>
            <a:stCxn id="3" idx="2"/>
            <a:endCxn id="49" idx="0"/>
          </p:cNvCxnSpPr>
          <p:nvPr/>
        </p:nvCxnSpPr>
        <p:spPr>
          <a:xfrm flipH="1">
            <a:off x="470800" y="4293704"/>
            <a:ext cx="775485" cy="63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B1BB2D8-05A8-EC28-25D3-E38E3FB378FE}"/>
              </a:ext>
            </a:extLst>
          </p:cNvPr>
          <p:cNvCxnSpPr>
            <a:cxnSpLocks/>
            <a:stCxn id="3" idx="2"/>
            <a:endCxn id="48" idx="0"/>
          </p:cNvCxnSpPr>
          <p:nvPr/>
        </p:nvCxnSpPr>
        <p:spPr>
          <a:xfrm>
            <a:off x="1246285" y="4293704"/>
            <a:ext cx="724650" cy="654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8955558-80A8-B105-7B6C-7CC30F71B0CD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flipH="1">
            <a:off x="3507389" y="4143215"/>
            <a:ext cx="749122" cy="950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8E2B7BE-F921-7DE4-9B78-E630A2A52574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>
            <a:off x="4256511" y="4143215"/>
            <a:ext cx="788146" cy="950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3514CF-2F03-E4F4-AB9B-D4C49C12E4BD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7363802" y="4389080"/>
            <a:ext cx="845407" cy="70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01CEEB8-E6BD-D0E9-15F8-B9474161E027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8209209" y="4389080"/>
            <a:ext cx="1523419" cy="70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06DFDF9-DF1C-F4E2-350A-5BAA1D695A38}"/>
              </a:ext>
            </a:extLst>
          </p:cNvPr>
          <p:cNvSpPr/>
          <p:nvPr/>
        </p:nvSpPr>
        <p:spPr>
          <a:xfrm>
            <a:off x="0" y="5976427"/>
            <a:ext cx="1013791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A205AF3-8BBD-D545-9E0F-F7469198A0F7}"/>
              </a:ext>
            </a:extLst>
          </p:cNvPr>
          <p:cNvSpPr/>
          <p:nvPr/>
        </p:nvSpPr>
        <p:spPr>
          <a:xfrm>
            <a:off x="1193028" y="5985128"/>
            <a:ext cx="1224731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855D2D-B5D0-1E57-7468-C0C8F5F3DA9A}"/>
              </a:ext>
            </a:extLst>
          </p:cNvPr>
          <p:cNvCxnSpPr>
            <a:cxnSpLocks/>
            <a:stCxn id="49" idx="2"/>
            <a:endCxn id="69" idx="0"/>
          </p:cNvCxnSpPr>
          <p:nvPr/>
        </p:nvCxnSpPr>
        <p:spPr>
          <a:xfrm>
            <a:off x="470800" y="5334916"/>
            <a:ext cx="36096" cy="641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4ECCAB4-766C-652C-6FCF-D1B94D978448}"/>
              </a:ext>
            </a:extLst>
          </p:cNvPr>
          <p:cNvCxnSpPr>
            <a:cxnSpLocks/>
            <a:stCxn id="49" idx="2"/>
            <a:endCxn id="71" idx="0"/>
          </p:cNvCxnSpPr>
          <p:nvPr/>
        </p:nvCxnSpPr>
        <p:spPr>
          <a:xfrm>
            <a:off x="470800" y="5334916"/>
            <a:ext cx="1334594" cy="65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E8E49A9-7590-809B-F574-430D1A244E44}"/>
                  </a:ext>
                </a:extLst>
              </p14:cNvPr>
              <p14:cNvContentPartPr/>
              <p14:nvPr/>
            </p14:nvContentPartPr>
            <p14:xfrm>
              <a:off x="235080" y="419040"/>
              <a:ext cx="10769760" cy="62679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E8E49A9-7590-809B-F574-430D1A244E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720" y="409680"/>
                <a:ext cx="10788480" cy="628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19896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105E1-8522-25CD-EAAE-4BD57EFB96BD}"/>
              </a:ext>
            </a:extLst>
          </p:cNvPr>
          <p:cNvSpPr txBox="1"/>
          <p:nvPr/>
        </p:nvSpPr>
        <p:spPr>
          <a:xfrm>
            <a:off x="1349513" y="3188878"/>
            <a:ext cx="1183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600" dirty="0"/>
              <a:t>5 + 4 + 3 + 2 + 1 = 15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B024B-D6A4-3F30-3522-1665A671C6C4}"/>
              </a:ext>
            </a:extLst>
          </p:cNvPr>
          <p:cNvSpPr txBox="1"/>
          <p:nvPr/>
        </p:nvSpPr>
        <p:spPr>
          <a:xfrm>
            <a:off x="4368800" y="243840"/>
            <a:ext cx="279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 Black" panose="020B0A04020102020204" pitchFamily="34" charset="0"/>
              </a:rPr>
              <a:t>Sum of N numbers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F8C57-E6CE-EC51-5310-3D1021C0E0EC}"/>
              </a:ext>
            </a:extLst>
          </p:cNvPr>
          <p:cNvSpPr txBox="1"/>
          <p:nvPr/>
        </p:nvSpPr>
        <p:spPr>
          <a:xfrm>
            <a:off x="91440" y="111760"/>
            <a:ext cx="306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Home  Assignment : 3</a:t>
            </a:r>
          </a:p>
        </p:txBody>
      </p:sp>
    </p:spTree>
    <p:extLst>
      <p:ext uri="{BB962C8B-B14F-4D97-AF65-F5344CB8AC3E}">
        <p14:creationId xmlns:p14="http://schemas.microsoft.com/office/powerpoint/2010/main" val="10949048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56DBD7-84BE-1BCB-0FBD-6E04A6F8A36F}"/>
              </a:ext>
            </a:extLst>
          </p:cNvPr>
          <p:cNvSpPr txBox="1"/>
          <p:nvPr/>
        </p:nvSpPr>
        <p:spPr>
          <a:xfrm>
            <a:off x="3657600" y="355600"/>
            <a:ext cx="4897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rial Black" panose="020B0A04020102020204" pitchFamily="34" charset="0"/>
              </a:rPr>
              <a:t>SUM OF DIGITS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D3627-8F01-50A4-F10A-01455D000934}"/>
              </a:ext>
            </a:extLst>
          </p:cNvPr>
          <p:cNvSpPr txBox="1"/>
          <p:nvPr/>
        </p:nvSpPr>
        <p:spPr>
          <a:xfrm>
            <a:off x="1209040" y="2413337"/>
            <a:ext cx="1071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12345</a:t>
            </a:r>
            <a:r>
              <a:rPr lang="en-US" sz="6000" b="1" spc="600" dirty="0"/>
              <a:t> - &gt; 1+2+3+4+5 = 15</a:t>
            </a:r>
          </a:p>
        </p:txBody>
      </p:sp>
    </p:spTree>
    <p:extLst>
      <p:ext uri="{BB962C8B-B14F-4D97-AF65-F5344CB8AC3E}">
        <p14:creationId xmlns:p14="http://schemas.microsoft.com/office/powerpoint/2010/main" val="15732867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B59580-F3AA-93E4-FD39-5F8D95F24E44}"/>
              </a:ext>
            </a:extLst>
          </p:cNvPr>
          <p:cNvSpPr txBox="1"/>
          <p:nvPr/>
        </p:nvSpPr>
        <p:spPr>
          <a:xfrm>
            <a:off x="3322320" y="1940560"/>
            <a:ext cx="8107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600" dirty="0"/>
              <a:t>1    2   3   4   5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967BC8-4899-8351-9AD2-9F152C45D14A}"/>
                  </a:ext>
                </a:extLst>
              </p14:cNvPr>
              <p14:cNvContentPartPr/>
              <p14:nvPr/>
            </p14:nvContentPartPr>
            <p14:xfrm>
              <a:off x="1574640" y="673200"/>
              <a:ext cx="7156800" cy="4731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967BC8-4899-8351-9AD2-9F152C45D1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5280" y="663840"/>
                <a:ext cx="7175520" cy="47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81DF98-CB3B-7129-6E73-C34AEB4CF558}"/>
                  </a:ext>
                </a:extLst>
              </p14:cNvPr>
              <p14:cNvContentPartPr/>
              <p14:nvPr/>
            </p14:nvContentPartPr>
            <p14:xfrm>
              <a:off x="31680" y="1670040"/>
              <a:ext cx="8737920" cy="5118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81DF98-CB3B-7129-6E73-C34AEB4CF5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20" y="1660680"/>
                <a:ext cx="8756640" cy="513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4966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1EC718-EF10-435A-2DE2-9D0B0C9BEEAC}"/>
              </a:ext>
            </a:extLst>
          </p:cNvPr>
          <p:cNvSpPr/>
          <p:nvPr/>
        </p:nvSpPr>
        <p:spPr>
          <a:xfrm>
            <a:off x="4226560" y="6248400"/>
            <a:ext cx="3738880" cy="6096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1D9BD-FC33-BCBB-1FE0-3A8AFB4A528C}"/>
              </a:ext>
            </a:extLst>
          </p:cNvPr>
          <p:cNvSpPr/>
          <p:nvPr/>
        </p:nvSpPr>
        <p:spPr>
          <a:xfrm>
            <a:off x="4226560" y="52832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(12345)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AA93AE-2448-5CAF-7664-B08430B1825A}"/>
              </a:ext>
            </a:extLst>
          </p:cNvPr>
          <p:cNvSpPr/>
          <p:nvPr/>
        </p:nvSpPr>
        <p:spPr>
          <a:xfrm>
            <a:off x="4226560" y="43180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(1234)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AEA40-2BCD-4959-E5CA-80992D274414}"/>
              </a:ext>
            </a:extLst>
          </p:cNvPr>
          <p:cNvSpPr/>
          <p:nvPr/>
        </p:nvSpPr>
        <p:spPr>
          <a:xfrm>
            <a:off x="4226560" y="33528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(123)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42A442-A20F-26EA-48BC-714D9E2CEDC0}"/>
              </a:ext>
            </a:extLst>
          </p:cNvPr>
          <p:cNvSpPr/>
          <p:nvPr/>
        </p:nvSpPr>
        <p:spPr>
          <a:xfrm>
            <a:off x="4226560" y="23876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889FA-C4CD-8C87-09A6-A5D88CCD7B73}"/>
              </a:ext>
            </a:extLst>
          </p:cNvPr>
          <p:cNvSpPr/>
          <p:nvPr/>
        </p:nvSpPr>
        <p:spPr>
          <a:xfrm>
            <a:off x="4226560" y="14224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B6C7B3-6783-31C2-CD28-4C12B6AC8346}"/>
              </a:ext>
            </a:extLst>
          </p:cNvPr>
          <p:cNvSpPr/>
          <p:nvPr/>
        </p:nvSpPr>
        <p:spPr>
          <a:xfrm>
            <a:off x="4226560" y="4572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DAAF3EF-2D02-6EF2-FB5E-E38A9ABC8B44}"/>
                  </a:ext>
                </a:extLst>
              </p14:cNvPr>
              <p14:cNvContentPartPr/>
              <p14:nvPr/>
            </p14:nvContentPartPr>
            <p14:xfrm>
              <a:off x="3924360" y="412920"/>
              <a:ext cx="4826160" cy="6286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DAAF3EF-2D02-6EF2-FB5E-E38A9ABC8B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5000" y="403560"/>
                <a:ext cx="4844880" cy="630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063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E9C026-C134-74E8-617D-1A1E547DF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6" t="41185" r="45334" b="24148"/>
          <a:stretch/>
        </p:blipFill>
        <p:spPr>
          <a:xfrm>
            <a:off x="660400" y="1209040"/>
            <a:ext cx="4521200" cy="4277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B31DE2-D08F-278A-E2B0-47371828A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55556" r="78333" b="41037"/>
          <a:stretch/>
        </p:blipFill>
        <p:spPr>
          <a:xfrm>
            <a:off x="8768522" y="1280160"/>
            <a:ext cx="2895158" cy="427736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3A2B8F-C5C8-75DE-7A29-19F91B2B5FB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181600" y="3347720"/>
            <a:ext cx="3586922" cy="7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2154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56DBD7-84BE-1BCB-0FBD-6E04A6F8A36F}"/>
              </a:ext>
            </a:extLst>
          </p:cNvPr>
          <p:cNvSpPr txBox="1"/>
          <p:nvPr/>
        </p:nvSpPr>
        <p:spPr>
          <a:xfrm>
            <a:off x="3657600" y="355600"/>
            <a:ext cx="4897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PRODUCT OF DIGITS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D3627-8F01-50A4-F10A-01455D000934}"/>
              </a:ext>
            </a:extLst>
          </p:cNvPr>
          <p:cNvSpPr txBox="1"/>
          <p:nvPr/>
        </p:nvSpPr>
        <p:spPr>
          <a:xfrm>
            <a:off x="980440" y="3755120"/>
            <a:ext cx="1071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12345</a:t>
            </a:r>
            <a:r>
              <a:rPr lang="en-US" sz="6000" b="1" spc="600" dirty="0"/>
              <a:t> --&gt; 1x2x3x4x5 = 120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0A94C-B9A5-276B-8014-B2239ABFBE41}"/>
              </a:ext>
            </a:extLst>
          </p:cNvPr>
          <p:cNvSpPr txBox="1"/>
          <p:nvPr/>
        </p:nvSpPr>
        <p:spPr>
          <a:xfrm>
            <a:off x="318052" y="158786"/>
            <a:ext cx="316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Home Assignment : 4</a:t>
            </a:r>
          </a:p>
        </p:txBody>
      </p:sp>
    </p:spTree>
    <p:extLst>
      <p:ext uri="{BB962C8B-B14F-4D97-AF65-F5344CB8AC3E}">
        <p14:creationId xmlns:p14="http://schemas.microsoft.com/office/powerpoint/2010/main" val="35887640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3C6821-8C8C-7755-1324-3F64E60C157E}"/>
              </a:ext>
            </a:extLst>
          </p:cNvPr>
          <p:cNvSpPr txBox="1"/>
          <p:nvPr/>
        </p:nvSpPr>
        <p:spPr>
          <a:xfrm>
            <a:off x="3965713" y="370028"/>
            <a:ext cx="44427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 Black" panose="020B0A04020102020204" pitchFamily="34" charset="0"/>
              </a:rPr>
              <a:t>REVERSE A NUMBER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740AF-452C-1169-6BB0-DC428C981292}"/>
              </a:ext>
            </a:extLst>
          </p:cNvPr>
          <p:cNvSpPr txBox="1"/>
          <p:nvPr/>
        </p:nvSpPr>
        <p:spPr>
          <a:xfrm>
            <a:off x="3140765" y="3428998"/>
            <a:ext cx="1649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12345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F2417-4E02-F2B6-36DD-06A74D369056}"/>
              </a:ext>
            </a:extLst>
          </p:cNvPr>
          <p:cNvSpPr txBox="1"/>
          <p:nvPr/>
        </p:nvSpPr>
        <p:spPr>
          <a:xfrm>
            <a:off x="7724361" y="3428999"/>
            <a:ext cx="1368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54321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A3E0A6-31DF-5622-E9AA-8D7896073DF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790660" y="3752164"/>
            <a:ext cx="29337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0C7F61-50B2-C9B0-67DE-09F7437193A1}"/>
              </a:ext>
            </a:extLst>
          </p:cNvPr>
          <p:cNvSpPr txBox="1"/>
          <p:nvPr/>
        </p:nvSpPr>
        <p:spPr>
          <a:xfrm>
            <a:off x="4218845" y="4759194"/>
            <a:ext cx="545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50000 + 4000+300+20+1</a:t>
            </a:r>
          </a:p>
        </p:txBody>
      </p:sp>
    </p:spTree>
    <p:extLst>
      <p:ext uri="{BB962C8B-B14F-4D97-AF65-F5344CB8AC3E}">
        <p14:creationId xmlns:p14="http://schemas.microsoft.com/office/powerpoint/2010/main" val="8328582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779FF3-7DDF-0A7E-BF90-8A82AB608618}"/>
              </a:ext>
            </a:extLst>
          </p:cNvPr>
          <p:cNvSpPr txBox="1"/>
          <p:nvPr/>
        </p:nvSpPr>
        <p:spPr>
          <a:xfrm>
            <a:off x="-53007" y="0"/>
            <a:ext cx="1649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12345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40464-FC47-0C5C-9C13-ACDCD240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3" t="33478" r="45869" b="27826"/>
          <a:stretch/>
        </p:blipFill>
        <p:spPr>
          <a:xfrm>
            <a:off x="1202635" y="0"/>
            <a:ext cx="939247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A5AECE6-2D25-A52A-B66E-6EDF27D2D127}"/>
                  </a:ext>
                </a:extLst>
              </p14:cNvPr>
              <p14:cNvContentPartPr/>
              <p14:nvPr/>
            </p14:nvContentPartPr>
            <p14:xfrm>
              <a:off x="8007480" y="2698920"/>
              <a:ext cx="812880" cy="254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A5AECE6-2D25-A52A-B66E-6EDF27D2D1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8120" y="2689560"/>
                <a:ext cx="8316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49908BC-B156-2387-CE8C-0E7C06C3CD8F}"/>
                  </a:ext>
                </a:extLst>
              </p14:cNvPr>
              <p14:cNvContentPartPr/>
              <p14:nvPr/>
            </p14:nvContentPartPr>
            <p14:xfrm>
              <a:off x="0" y="88920"/>
              <a:ext cx="12103560" cy="5747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49908BC-B156-2387-CE8C-0E7C06C3CD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360" y="79560"/>
                <a:ext cx="12122280" cy="576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5413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32718-2CEE-25DB-3AD6-A10C5EB6B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4" t="26329" r="45696" b="27765"/>
          <a:stretch/>
        </p:blipFill>
        <p:spPr>
          <a:xfrm>
            <a:off x="231493" y="1064870"/>
            <a:ext cx="4902221" cy="41668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65D623D-EC5E-5C53-671C-D98DE68FAB33}"/>
                  </a:ext>
                </a:extLst>
              </p14:cNvPr>
              <p14:cNvContentPartPr/>
              <p14:nvPr/>
            </p14:nvContentPartPr>
            <p14:xfrm>
              <a:off x="2343240" y="565200"/>
              <a:ext cx="9842760" cy="4457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65D623D-EC5E-5C53-671C-D98DE68FAB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3880" y="555840"/>
                <a:ext cx="9861480" cy="447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401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A78680-548A-8892-2EFD-66FA7424C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9" t="40550" r="74484" b="50000"/>
          <a:stretch/>
        </p:blipFill>
        <p:spPr>
          <a:xfrm>
            <a:off x="8352147" y="1168923"/>
            <a:ext cx="3619894" cy="403467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5FDA92-2B18-C1E6-3B0A-24F3AE9A58F5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 flipV="1">
            <a:off x="4905081" y="3186259"/>
            <a:ext cx="3447066" cy="3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1E93EB-9C2F-0930-2D7E-8406F424C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47" t="41169" r="37526" b="11615"/>
          <a:stretch/>
        </p:blipFill>
        <p:spPr>
          <a:xfrm>
            <a:off x="219959" y="1168923"/>
            <a:ext cx="4685122" cy="41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286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3B3EB2-0380-898F-4163-8E7E4260C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4" t="26329" r="45696" b="27765"/>
          <a:stretch/>
        </p:blipFill>
        <p:spPr>
          <a:xfrm>
            <a:off x="787078" y="925974"/>
            <a:ext cx="5215416" cy="443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941901-EF30-27C4-FFD2-000CA910A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2" t="77509" r="75671" b="16378"/>
          <a:stretch/>
        </p:blipFill>
        <p:spPr>
          <a:xfrm>
            <a:off x="8715164" y="2074760"/>
            <a:ext cx="2805505" cy="21355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406CAC-0616-4949-3190-7E7F045EBE21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002494" y="3142525"/>
            <a:ext cx="27126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432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56DBD7-84BE-1BCB-0FBD-6E04A6F8A36F}"/>
              </a:ext>
            </a:extLst>
          </p:cNvPr>
          <p:cNvSpPr txBox="1"/>
          <p:nvPr/>
        </p:nvSpPr>
        <p:spPr>
          <a:xfrm>
            <a:off x="3657600" y="355600"/>
            <a:ext cx="4897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CHECK PALINDROME OF A 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D3627-8F01-50A4-F10A-01455D000934}"/>
              </a:ext>
            </a:extLst>
          </p:cNvPr>
          <p:cNvSpPr txBox="1"/>
          <p:nvPr/>
        </p:nvSpPr>
        <p:spPr>
          <a:xfrm>
            <a:off x="2739667" y="3316914"/>
            <a:ext cx="10718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1221 == 1221 </a:t>
            </a:r>
            <a:r>
              <a:rPr lang="en-US" sz="6000" b="1" dirty="0">
                <a:sym typeface="Wingdings" panose="05000000000000000000" pitchFamily="2" charset="2"/>
              </a:rPr>
              <a:t> True</a:t>
            </a:r>
          </a:p>
          <a:p>
            <a:r>
              <a:rPr lang="en-US" sz="6000" b="1" dirty="0">
                <a:sym typeface="Wingdings" panose="05000000000000000000" pitchFamily="2" charset="2"/>
              </a:rPr>
              <a:t>1231 !=  1321  False</a:t>
            </a:r>
          </a:p>
          <a:p>
            <a:r>
              <a:rPr lang="en-US" sz="6000" b="1" spc="6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0A94C-B9A5-276B-8014-B2239ABFBE41}"/>
              </a:ext>
            </a:extLst>
          </p:cNvPr>
          <p:cNvSpPr txBox="1"/>
          <p:nvPr/>
        </p:nvSpPr>
        <p:spPr>
          <a:xfrm>
            <a:off x="318052" y="158786"/>
            <a:ext cx="316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Home Assignment : 5</a:t>
            </a:r>
          </a:p>
        </p:txBody>
      </p:sp>
    </p:spTree>
    <p:extLst>
      <p:ext uri="{BB962C8B-B14F-4D97-AF65-F5344CB8AC3E}">
        <p14:creationId xmlns:p14="http://schemas.microsoft.com/office/powerpoint/2010/main" val="19635824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E74EE1-169E-AEF7-B002-8F8D3B24C569}"/>
              </a:ext>
            </a:extLst>
          </p:cNvPr>
          <p:cNvSpPr txBox="1"/>
          <p:nvPr/>
        </p:nvSpPr>
        <p:spPr>
          <a:xfrm>
            <a:off x="3727047" y="1805651"/>
            <a:ext cx="57989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Arial Black" panose="020B0A04020102020204" pitchFamily="34" charset="0"/>
              </a:rPr>
              <a:t>Arrays</a:t>
            </a:r>
          </a:p>
          <a:p>
            <a:pPr algn="ctr"/>
            <a:r>
              <a:rPr lang="en-US" sz="7200" b="1" dirty="0">
                <a:latin typeface="Arial Black" panose="020B0A04020102020204" pitchFamily="34" charset="0"/>
              </a:rPr>
              <a:t>in Recursion</a:t>
            </a:r>
          </a:p>
        </p:txBody>
      </p:sp>
    </p:spTree>
    <p:extLst>
      <p:ext uri="{BB962C8B-B14F-4D97-AF65-F5344CB8AC3E}">
        <p14:creationId xmlns:p14="http://schemas.microsoft.com/office/powerpoint/2010/main" val="34104821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20B5-410C-E9DC-D46F-63AA7CF3A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95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Check whether the array is sorted or not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E8AD0F-C421-FE77-0CEF-D4A51BDB00EE}"/>
              </a:ext>
            </a:extLst>
          </p:cNvPr>
          <p:cNvSpPr txBox="1"/>
          <p:nvPr/>
        </p:nvSpPr>
        <p:spPr>
          <a:xfrm>
            <a:off x="1578015" y="3113591"/>
            <a:ext cx="8862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latin typeface="Arial Black" panose="020B0A04020102020204" pitchFamily="34" charset="0"/>
              </a:rPr>
              <a:t>1 2 3 4 5  </a:t>
            </a:r>
            <a:r>
              <a:rPr lang="en-US" b="1" spc="600" dirty="0">
                <a:latin typeface="Arial Black" panose="020B0A04020102020204" pitchFamily="34" charset="0"/>
                <a:sym typeface="Wingdings" panose="05000000000000000000" pitchFamily="2" charset="2"/>
              </a:rPr>
              <a:t> True</a:t>
            </a:r>
          </a:p>
          <a:p>
            <a:pPr algn="ctr"/>
            <a:endParaRPr lang="en-US" b="1" spc="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algn="ctr"/>
            <a:r>
              <a:rPr lang="en-US" b="1" spc="600" dirty="0">
                <a:latin typeface="Arial Black" panose="020B0A04020102020204" pitchFamily="34" charset="0"/>
                <a:sym typeface="Wingdings" panose="05000000000000000000" pitchFamily="2" charset="2"/>
              </a:rPr>
              <a:t> 5 3 4 8 7  False</a:t>
            </a:r>
            <a:endParaRPr lang="en-US" b="1" spc="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0906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CFA327-0159-1ED4-128E-83CD4DBE3BE8}"/>
              </a:ext>
            </a:extLst>
          </p:cNvPr>
          <p:cNvSpPr txBox="1"/>
          <p:nvPr/>
        </p:nvSpPr>
        <p:spPr>
          <a:xfrm>
            <a:off x="2905245" y="2095018"/>
            <a:ext cx="65512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1    2      3    4      5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9FAED4A-AB14-8625-004A-68F56DADE240}"/>
                  </a:ext>
                </a:extLst>
              </p14:cNvPr>
              <p14:cNvContentPartPr/>
              <p14:nvPr/>
            </p14:nvContentPartPr>
            <p14:xfrm>
              <a:off x="2965320" y="1790640"/>
              <a:ext cx="8649360" cy="5061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9FAED4A-AB14-8625-004A-68F56DADE2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5960" y="1781280"/>
                <a:ext cx="8668080" cy="50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5902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EFC2C62-3638-2FD4-8D81-FC0DB5553089}"/>
                  </a:ext>
                </a:extLst>
              </p14:cNvPr>
              <p14:cNvContentPartPr/>
              <p14:nvPr/>
            </p14:nvContentPartPr>
            <p14:xfrm>
              <a:off x="1676520" y="0"/>
              <a:ext cx="10211040" cy="6851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EFC2C62-3638-2FD4-8D81-FC0DB5553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7160" y="-9360"/>
                <a:ext cx="10229760" cy="687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86786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D52E54-AD39-292B-740E-8760F1A72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9" t="30211" r="42943" b="8016"/>
          <a:stretch/>
        </p:blipFill>
        <p:spPr>
          <a:xfrm>
            <a:off x="717629" y="729204"/>
            <a:ext cx="4889839" cy="5440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D8C4-7FA5-74B2-245E-25BF6D2C0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2" t="58228" r="72753" b="33502"/>
          <a:stretch/>
        </p:blipFill>
        <p:spPr>
          <a:xfrm>
            <a:off x="8102154" y="2349660"/>
            <a:ext cx="3500753" cy="2199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54BEEB-E2E7-634E-233A-3C3DC535D6D4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5607468" y="3449255"/>
            <a:ext cx="2494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4345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C5BDBD-8CA6-31B5-077C-E55EF4EA6284}"/>
              </a:ext>
            </a:extLst>
          </p:cNvPr>
          <p:cNvSpPr txBox="1"/>
          <p:nvPr/>
        </p:nvSpPr>
        <p:spPr>
          <a:xfrm>
            <a:off x="4213185" y="0"/>
            <a:ext cx="34955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Find the Index of the Target element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BA6D3-2B4F-C0C6-33F7-926A2B2B731E}"/>
              </a:ext>
            </a:extLst>
          </p:cNvPr>
          <p:cNvSpPr txBox="1"/>
          <p:nvPr/>
        </p:nvSpPr>
        <p:spPr>
          <a:xfrm>
            <a:off x="2820364" y="4282633"/>
            <a:ext cx="81408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1    2      3    4      100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46553-D598-9906-9FE7-23FDC11462AD}"/>
              </a:ext>
            </a:extLst>
          </p:cNvPr>
          <p:cNvSpPr txBox="1"/>
          <p:nvPr/>
        </p:nvSpPr>
        <p:spPr>
          <a:xfrm>
            <a:off x="439836" y="3267234"/>
            <a:ext cx="106602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Index</a:t>
            </a:r>
            <a:r>
              <a:rPr lang="en-US" sz="6600" b="1" dirty="0">
                <a:solidFill>
                  <a:srgbClr val="FF0000"/>
                </a:solidFill>
              </a:rPr>
              <a:t>-&gt; 0    1      2      3      4         </a:t>
            </a:r>
          </a:p>
        </p:txBody>
      </p:sp>
    </p:spTree>
    <p:extLst>
      <p:ext uri="{BB962C8B-B14F-4D97-AF65-F5344CB8AC3E}">
        <p14:creationId xmlns:p14="http://schemas.microsoft.com/office/powerpoint/2010/main" val="2008037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C27D91-5D84-9F0D-6F88-C5FEBCF6D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9" t="27679" r="33924" b="8354"/>
          <a:stretch/>
        </p:blipFill>
        <p:spPr>
          <a:xfrm>
            <a:off x="277793" y="437101"/>
            <a:ext cx="6470247" cy="5983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60762D-566C-4370-77BE-843069BADD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37" t="62785" r="71519" b="25738"/>
          <a:stretch/>
        </p:blipFill>
        <p:spPr>
          <a:xfrm>
            <a:off x="9156712" y="2387278"/>
            <a:ext cx="2757495" cy="208344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0BDA1-A1DB-AFCB-D9EA-75FA0325C91C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6748040" y="3429000"/>
            <a:ext cx="2408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283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7E57-C3D0-8641-FF85-113F5D31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Arial Black" panose="020B0A04020102020204" pitchFamily="34" charset="0"/>
              </a:rPr>
              <a:t>Find all the possible Indices of the Target element</a:t>
            </a:r>
            <a:br>
              <a:rPr lang="en-US" sz="4400" b="1" dirty="0">
                <a:latin typeface="Arial Black" panose="020B0A04020102020204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946F7-554F-5937-1B98-8936B059C589}"/>
              </a:ext>
            </a:extLst>
          </p:cNvPr>
          <p:cNvSpPr txBox="1"/>
          <p:nvPr/>
        </p:nvSpPr>
        <p:spPr>
          <a:xfrm>
            <a:off x="2820364" y="4282633"/>
            <a:ext cx="110576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100    2      3     100    100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B1BE1-313F-3C03-A3BE-0312337CB34F}"/>
              </a:ext>
            </a:extLst>
          </p:cNvPr>
          <p:cNvSpPr txBox="1"/>
          <p:nvPr/>
        </p:nvSpPr>
        <p:spPr>
          <a:xfrm>
            <a:off x="439836" y="3267234"/>
            <a:ext cx="106602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Index</a:t>
            </a:r>
            <a:r>
              <a:rPr lang="en-US" sz="6600" b="1" dirty="0">
                <a:solidFill>
                  <a:srgbClr val="FF0000"/>
                </a:solidFill>
              </a:rPr>
              <a:t>-&gt;  0        1      2      3         4       </a:t>
            </a:r>
          </a:p>
        </p:txBody>
      </p:sp>
    </p:spTree>
    <p:extLst>
      <p:ext uri="{BB962C8B-B14F-4D97-AF65-F5344CB8AC3E}">
        <p14:creationId xmlns:p14="http://schemas.microsoft.com/office/powerpoint/2010/main" val="1088223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686D62CF-7274-9A58-D2CA-A1EFB7A17CF9}"/>
              </a:ext>
            </a:extLst>
          </p:cNvPr>
          <p:cNvSpPr/>
          <p:nvPr/>
        </p:nvSpPr>
        <p:spPr>
          <a:xfrm>
            <a:off x="5365004" y="18592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B0A2724E-6149-191B-A2C0-678D485B5EB8}"/>
              </a:ext>
            </a:extLst>
          </p:cNvPr>
          <p:cNvSpPr/>
          <p:nvPr/>
        </p:nvSpPr>
        <p:spPr>
          <a:xfrm>
            <a:off x="4791540" y="867004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AE339D1E-D8F3-257B-5291-69DA3E9A800C}"/>
              </a:ext>
            </a:extLst>
          </p:cNvPr>
          <p:cNvSpPr/>
          <p:nvPr/>
        </p:nvSpPr>
        <p:spPr>
          <a:xfrm>
            <a:off x="5924328" y="895284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14386837-852B-17D7-4F68-66881320B488}"/>
              </a:ext>
            </a:extLst>
          </p:cNvPr>
          <p:cNvSpPr/>
          <p:nvPr/>
        </p:nvSpPr>
        <p:spPr>
          <a:xfrm>
            <a:off x="4056249" y="1715416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9DE6346D-1B9E-E634-B045-F283C4013D18}"/>
              </a:ext>
            </a:extLst>
          </p:cNvPr>
          <p:cNvSpPr/>
          <p:nvPr/>
        </p:nvSpPr>
        <p:spPr>
          <a:xfrm>
            <a:off x="5365004" y="1743696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37AE786-B06A-5B32-E0C6-2C540C07BC6F}"/>
              </a:ext>
            </a:extLst>
          </p:cNvPr>
          <p:cNvSpPr/>
          <p:nvPr/>
        </p:nvSpPr>
        <p:spPr>
          <a:xfrm>
            <a:off x="6673759" y="1771976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9B2287DC-30BD-34B4-778B-BE1D4CA8D0BF}"/>
              </a:ext>
            </a:extLst>
          </p:cNvPr>
          <p:cNvSpPr/>
          <p:nvPr/>
        </p:nvSpPr>
        <p:spPr>
          <a:xfrm>
            <a:off x="3320958" y="2526119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347BD1A8-04B0-7B5C-6A17-6AE9844845F6}"/>
              </a:ext>
            </a:extLst>
          </p:cNvPr>
          <p:cNvSpPr/>
          <p:nvPr/>
        </p:nvSpPr>
        <p:spPr>
          <a:xfrm>
            <a:off x="4629713" y="2629811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AF651C7-6B96-0640-F85E-00DF2336454A}"/>
              </a:ext>
            </a:extLst>
          </p:cNvPr>
          <p:cNvSpPr/>
          <p:nvPr/>
        </p:nvSpPr>
        <p:spPr>
          <a:xfrm>
            <a:off x="5938468" y="2526119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A9487E61-25E5-9F2D-47B4-25B10A751634}"/>
              </a:ext>
            </a:extLst>
          </p:cNvPr>
          <p:cNvSpPr/>
          <p:nvPr/>
        </p:nvSpPr>
        <p:spPr>
          <a:xfrm>
            <a:off x="7247223" y="2636881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70750D-5695-E1A3-1EFB-D560730349FB}"/>
              </a:ext>
            </a:extLst>
          </p:cNvPr>
          <p:cNvCxnSpPr>
            <a:cxnSpLocks/>
          </p:cNvCxnSpPr>
          <p:nvPr/>
        </p:nvCxnSpPr>
        <p:spPr>
          <a:xfrm flipH="1" flipV="1">
            <a:off x="2941162" y="-546754"/>
            <a:ext cx="90601" cy="4228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BF7640F-03A5-B6AD-7223-1818B2A6F96A}"/>
                  </a:ext>
                </a:extLst>
              </p14:cNvPr>
              <p14:cNvContentPartPr/>
              <p14:nvPr/>
            </p14:nvContentPartPr>
            <p14:xfrm>
              <a:off x="2789891" y="-67411"/>
              <a:ext cx="4810260" cy="342562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BF7640F-03A5-B6AD-7223-1818B2A6F9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0531" y="-76771"/>
                <a:ext cx="4828980" cy="3444348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07B4EAD2-E8BE-641B-D730-691E832F30A6}"/>
              </a:ext>
            </a:extLst>
          </p:cNvPr>
          <p:cNvGrpSpPr/>
          <p:nvPr/>
        </p:nvGrpSpPr>
        <p:grpSpPr>
          <a:xfrm rot="10800000">
            <a:off x="3031763" y="3570433"/>
            <a:ext cx="5575392" cy="3575546"/>
            <a:chOff x="2711280" y="274948"/>
            <a:chExt cx="5807880" cy="3872012"/>
          </a:xfrm>
        </p:grpSpPr>
        <p:sp>
          <p:nvSpPr>
            <p:cNvPr id="32" name="Star: 5 Points 31">
              <a:extLst>
                <a:ext uri="{FF2B5EF4-FFF2-40B4-BE49-F238E27FC236}">
                  <a16:creationId xmlns:a16="http://schemas.microsoft.com/office/drawing/2014/main" id="{C5E126BF-8664-C192-70DD-E536B3D2A49A}"/>
                </a:ext>
              </a:extLst>
            </p:cNvPr>
            <p:cNvSpPr/>
            <p:nvPr/>
          </p:nvSpPr>
          <p:spPr>
            <a:xfrm>
              <a:off x="5478544" y="783996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A820F6AF-3330-0948-3A36-9A41843E9890}"/>
                </a:ext>
              </a:extLst>
            </p:cNvPr>
            <p:cNvSpPr/>
            <p:nvPr/>
          </p:nvSpPr>
          <p:spPr>
            <a:xfrm>
              <a:off x="4905080" y="1632408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Star: 5 Points 33">
              <a:extLst>
                <a:ext uri="{FF2B5EF4-FFF2-40B4-BE49-F238E27FC236}">
                  <a16:creationId xmlns:a16="http://schemas.microsoft.com/office/drawing/2014/main" id="{92183A6E-D94D-8767-289F-790AD27B37BD}"/>
                </a:ext>
              </a:extLst>
            </p:cNvPr>
            <p:cNvSpPr/>
            <p:nvPr/>
          </p:nvSpPr>
          <p:spPr>
            <a:xfrm>
              <a:off x="6037868" y="1660688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Star: 5 Points 34">
              <a:extLst>
                <a:ext uri="{FF2B5EF4-FFF2-40B4-BE49-F238E27FC236}">
                  <a16:creationId xmlns:a16="http://schemas.microsoft.com/office/drawing/2014/main" id="{4DD47E10-C2C2-6FC7-E3CC-18A5F7A95FB6}"/>
                </a:ext>
              </a:extLst>
            </p:cNvPr>
            <p:cNvSpPr/>
            <p:nvPr/>
          </p:nvSpPr>
          <p:spPr>
            <a:xfrm>
              <a:off x="4169789" y="2480820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Star: 5 Points 35">
              <a:extLst>
                <a:ext uri="{FF2B5EF4-FFF2-40B4-BE49-F238E27FC236}">
                  <a16:creationId xmlns:a16="http://schemas.microsoft.com/office/drawing/2014/main" id="{DDE8ED2C-9F0E-A590-C6CB-ACDD4B84A293}"/>
                </a:ext>
              </a:extLst>
            </p:cNvPr>
            <p:cNvSpPr/>
            <p:nvPr/>
          </p:nvSpPr>
          <p:spPr>
            <a:xfrm>
              <a:off x="5478544" y="2509100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Star: 5 Points 36">
              <a:extLst>
                <a:ext uri="{FF2B5EF4-FFF2-40B4-BE49-F238E27FC236}">
                  <a16:creationId xmlns:a16="http://schemas.microsoft.com/office/drawing/2014/main" id="{3F4B7F0B-3EA3-8528-B69A-D9AC7DE9F24E}"/>
                </a:ext>
              </a:extLst>
            </p:cNvPr>
            <p:cNvSpPr/>
            <p:nvPr/>
          </p:nvSpPr>
          <p:spPr>
            <a:xfrm>
              <a:off x="6787299" y="2537380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Star: 5 Points 37">
              <a:extLst>
                <a:ext uri="{FF2B5EF4-FFF2-40B4-BE49-F238E27FC236}">
                  <a16:creationId xmlns:a16="http://schemas.microsoft.com/office/drawing/2014/main" id="{DFDA4FE6-0B4F-108C-C902-7BB39B0009FE}"/>
                </a:ext>
              </a:extLst>
            </p:cNvPr>
            <p:cNvSpPr/>
            <p:nvPr/>
          </p:nvSpPr>
          <p:spPr>
            <a:xfrm>
              <a:off x="3434498" y="3291523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Star: 5 Points 38">
              <a:extLst>
                <a:ext uri="{FF2B5EF4-FFF2-40B4-BE49-F238E27FC236}">
                  <a16:creationId xmlns:a16="http://schemas.microsoft.com/office/drawing/2014/main" id="{DD3313E5-0E91-AA86-5D1F-DE4F3FFF351B}"/>
                </a:ext>
              </a:extLst>
            </p:cNvPr>
            <p:cNvSpPr/>
            <p:nvPr/>
          </p:nvSpPr>
          <p:spPr>
            <a:xfrm>
              <a:off x="4743253" y="3395215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Star: 5 Points 39">
              <a:extLst>
                <a:ext uri="{FF2B5EF4-FFF2-40B4-BE49-F238E27FC236}">
                  <a16:creationId xmlns:a16="http://schemas.microsoft.com/office/drawing/2014/main" id="{9183C1AF-ADDF-5800-A804-595732637682}"/>
                </a:ext>
              </a:extLst>
            </p:cNvPr>
            <p:cNvSpPr/>
            <p:nvPr/>
          </p:nvSpPr>
          <p:spPr>
            <a:xfrm>
              <a:off x="6052008" y="3291523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Star: 5 Points 40">
              <a:extLst>
                <a:ext uri="{FF2B5EF4-FFF2-40B4-BE49-F238E27FC236}">
                  <a16:creationId xmlns:a16="http://schemas.microsoft.com/office/drawing/2014/main" id="{631A7317-B790-7984-9C4C-E70D899BC6D0}"/>
                </a:ext>
              </a:extLst>
            </p:cNvPr>
            <p:cNvSpPr/>
            <p:nvPr/>
          </p:nvSpPr>
          <p:spPr>
            <a:xfrm>
              <a:off x="7360763" y="3402285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C691FA4-83CB-B1FC-050E-7C00EA87B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4136" y="274948"/>
              <a:ext cx="0" cy="38626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2542496-FBF2-4D5B-AF0D-32A2EAB99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136" y="4130505"/>
              <a:ext cx="5435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B550445-37BE-C015-C7C1-D8578AD720F3}"/>
                    </a:ext>
                  </a:extLst>
                </p14:cNvPr>
                <p14:cNvContentPartPr/>
                <p14:nvPr/>
              </p14:nvContentPartPr>
              <p14:xfrm>
                <a:off x="2711280" y="400080"/>
                <a:ext cx="5213880" cy="3746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B550445-37BE-C015-C7C1-D8578AD720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01920" y="390720"/>
                  <a:ext cx="5232600" cy="376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94087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909E9C9-1C39-3C61-C216-A984B0F516C8}"/>
              </a:ext>
            </a:extLst>
          </p:cNvPr>
          <p:cNvGrpSpPr/>
          <p:nvPr/>
        </p:nvGrpSpPr>
        <p:grpSpPr>
          <a:xfrm>
            <a:off x="0" y="0"/>
            <a:ext cx="6829062" cy="6858000"/>
            <a:chOff x="451412" y="0"/>
            <a:chExt cx="6667018" cy="58336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DAA2CC8-010A-3A31-C43C-D393676EC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90" t="20084" r="37626" b="6835"/>
            <a:stretch/>
          </p:blipFill>
          <p:spPr>
            <a:xfrm>
              <a:off x="451412" y="0"/>
              <a:ext cx="6667018" cy="50118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F3468D-EEEB-2E46-1740-5B3BA6F4F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80" t="80675" r="54335" b="7342"/>
            <a:stretch/>
          </p:blipFill>
          <p:spPr>
            <a:xfrm>
              <a:off x="451412" y="5011838"/>
              <a:ext cx="6667018" cy="82180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1D3C252-6277-C01E-0381-0745DCC092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77" t="45232" r="84145" b="43629"/>
          <a:stretch/>
        </p:blipFill>
        <p:spPr>
          <a:xfrm>
            <a:off x="9525964" y="1238490"/>
            <a:ext cx="2666036" cy="340295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A311FB-91C4-FAEC-5106-FCC563787E15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6829062" y="2939969"/>
            <a:ext cx="2696902" cy="5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9809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20D366-6203-4AA2-7E1B-ABCEEBF47899}"/>
              </a:ext>
            </a:extLst>
          </p:cNvPr>
          <p:cNvSpPr txBox="1"/>
          <p:nvPr/>
        </p:nvSpPr>
        <p:spPr>
          <a:xfrm>
            <a:off x="3677478" y="1113182"/>
            <a:ext cx="46415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Arial Black" panose="020B0A04020102020204" pitchFamily="34" charset="0"/>
              </a:rPr>
              <a:t>Pattern printing</a:t>
            </a:r>
          </a:p>
          <a:p>
            <a:pPr algn="ctr"/>
            <a:r>
              <a:rPr lang="en-US" sz="6600" b="1" dirty="0">
                <a:latin typeface="Arial Black" panose="020B0A04020102020204" pitchFamily="34" charset="0"/>
              </a:rPr>
              <a:t>In recursion</a:t>
            </a:r>
          </a:p>
        </p:txBody>
      </p:sp>
    </p:spTree>
    <p:extLst>
      <p:ext uri="{BB962C8B-B14F-4D97-AF65-F5344CB8AC3E}">
        <p14:creationId xmlns:p14="http://schemas.microsoft.com/office/powerpoint/2010/main" val="32126154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1431E2-55C2-C07F-3896-6D6F410817CB}"/>
              </a:ext>
            </a:extLst>
          </p:cNvPr>
          <p:cNvSpPr txBox="1"/>
          <p:nvPr/>
        </p:nvSpPr>
        <p:spPr>
          <a:xfrm>
            <a:off x="2117034" y="427383"/>
            <a:ext cx="745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 Black" panose="020B0A04020102020204" pitchFamily="34" charset="0"/>
              </a:rPr>
              <a:t>Make a Inverse Triangle</a:t>
            </a: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23079DFA-5C47-2D7B-C424-04AA46C29719}"/>
              </a:ext>
            </a:extLst>
          </p:cNvPr>
          <p:cNvSpPr/>
          <p:nvPr/>
        </p:nvSpPr>
        <p:spPr>
          <a:xfrm>
            <a:off x="3776869" y="1699592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AABF5448-D9BF-AF68-0945-D81B1392FCD2}"/>
              </a:ext>
            </a:extLst>
          </p:cNvPr>
          <p:cNvSpPr/>
          <p:nvPr/>
        </p:nvSpPr>
        <p:spPr>
          <a:xfrm>
            <a:off x="4850295" y="1699592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95BCB9F0-4B02-7922-B5C3-985291437BA0}"/>
              </a:ext>
            </a:extLst>
          </p:cNvPr>
          <p:cNvSpPr/>
          <p:nvPr/>
        </p:nvSpPr>
        <p:spPr>
          <a:xfrm>
            <a:off x="5758069" y="1699592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E559F645-C564-C0C5-EF08-C45CC70F3B83}"/>
              </a:ext>
            </a:extLst>
          </p:cNvPr>
          <p:cNvSpPr/>
          <p:nvPr/>
        </p:nvSpPr>
        <p:spPr>
          <a:xfrm>
            <a:off x="6791738" y="1699592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02795E7F-6572-A772-3E99-C1EE6D0975AE}"/>
              </a:ext>
            </a:extLst>
          </p:cNvPr>
          <p:cNvSpPr/>
          <p:nvPr/>
        </p:nvSpPr>
        <p:spPr>
          <a:xfrm>
            <a:off x="3776869" y="2782958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C9FD30F2-E53E-4A18-38CF-B17766CBF6D0}"/>
              </a:ext>
            </a:extLst>
          </p:cNvPr>
          <p:cNvSpPr/>
          <p:nvPr/>
        </p:nvSpPr>
        <p:spPr>
          <a:xfrm>
            <a:off x="4850295" y="2782958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5B1E58BC-21B7-9AC3-44BD-7910F5BD2C8C}"/>
              </a:ext>
            </a:extLst>
          </p:cNvPr>
          <p:cNvSpPr/>
          <p:nvPr/>
        </p:nvSpPr>
        <p:spPr>
          <a:xfrm>
            <a:off x="5758069" y="2782958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197D4060-DC63-5F7E-E6DC-85A19698EA9C}"/>
              </a:ext>
            </a:extLst>
          </p:cNvPr>
          <p:cNvSpPr/>
          <p:nvPr/>
        </p:nvSpPr>
        <p:spPr>
          <a:xfrm>
            <a:off x="3776869" y="3866324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80979659-BB0F-93D2-9ED2-4C248E488ADC}"/>
              </a:ext>
            </a:extLst>
          </p:cNvPr>
          <p:cNvSpPr/>
          <p:nvPr/>
        </p:nvSpPr>
        <p:spPr>
          <a:xfrm>
            <a:off x="4850295" y="3866324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35A24307-ACD6-4DAC-DCF1-F054A5B1FB9B}"/>
              </a:ext>
            </a:extLst>
          </p:cNvPr>
          <p:cNvSpPr/>
          <p:nvPr/>
        </p:nvSpPr>
        <p:spPr>
          <a:xfrm>
            <a:off x="3776869" y="4949690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26E9623-FFA1-E8AF-5D03-C1B484A55340}"/>
                  </a:ext>
                </a:extLst>
              </p14:cNvPr>
              <p14:cNvContentPartPr/>
              <p14:nvPr/>
            </p14:nvContentPartPr>
            <p14:xfrm>
              <a:off x="3232080" y="1828800"/>
              <a:ext cx="4343760" cy="38422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26E9623-FFA1-E8AF-5D03-C1B484A553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2720" y="1819440"/>
                <a:ext cx="4362480" cy="38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2ABA63B-0D89-B245-A46B-86AEA2247DCA}"/>
                  </a:ext>
                </a:extLst>
              </p14:cNvPr>
              <p14:cNvContentPartPr/>
              <p14:nvPr/>
            </p14:nvContentPartPr>
            <p14:xfrm>
              <a:off x="768240" y="1390680"/>
              <a:ext cx="362520" cy="5846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2ABA63B-0D89-B245-A46B-86AEA2247D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80" y="1381320"/>
                <a:ext cx="381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DEC51C4-9873-BF01-575A-5BBB442AD872}"/>
                  </a:ext>
                </a:extLst>
              </p14:cNvPr>
              <p14:cNvContentPartPr/>
              <p14:nvPr/>
            </p14:nvContentPartPr>
            <p14:xfrm>
              <a:off x="2286000" y="1314360"/>
              <a:ext cx="5677200" cy="41850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DEC51C4-9873-BF01-575A-5BBB442AD8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76640" y="1305000"/>
                <a:ext cx="5695920" cy="420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8137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9ECE8C-769D-A4BD-87E1-76800BE6D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3" t="27971" r="44728" b="8261"/>
          <a:stretch/>
        </p:blipFill>
        <p:spPr>
          <a:xfrm>
            <a:off x="1043608" y="976832"/>
            <a:ext cx="4313583" cy="4904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F58C3-BCA1-830F-476F-EA7E9D6BA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9" t="50000" r="73832" b="36232"/>
          <a:stretch/>
        </p:blipFill>
        <p:spPr>
          <a:xfrm>
            <a:off x="8835886" y="1868556"/>
            <a:ext cx="2562413" cy="312088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AB6536-9A2F-A725-BC99-BE2BF114A7F2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5357191" y="3428999"/>
            <a:ext cx="34786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6045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06C744-7E8B-2E72-35D3-9709C97E4365}"/>
              </a:ext>
            </a:extLst>
          </p:cNvPr>
          <p:cNvSpPr txBox="1"/>
          <p:nvPr/>
        </p:nvSpPr>
        <p:spPr>
          <a:xfrm>
            <a:off x="2117034" y="427383"/>
            <a:ext cx="745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 Black" panose="020B0A04020102020204" pitchFamily="34" charset="0"/>
              </a:rPr>
              <a:t>Make a  Triangle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98011F94-CE04-96D0-BA8B-8E1D55AFB048}"/>
              </a:ext>
            </a:extLst>
          </p:cNvPr>
          <p:cNvSpPr/>
          <p:nvPr/>
        </p:nvSpPr>
        <p:spPr>
          <a:xfrm>
            <a:off x="4422913" y="1868556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665F09D8-845D-C27D-E386-FB4658752055}"/>
              </a:ext>
            </a:extLst>
          </p:cNvPr>
          <p:cNvSpPr/>
          <p:nvPr/>
        </p:nvSpPr>
        <p:spPr>
          <a:xfrm>
            <a:off x="4422913" y="2981739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CF1B8971-FB87-4C92-DF3D-384CD736A0D6}"/>
              </a:ext>
            </a:extLst>
          </p:cNvPr>
          <p:cNvSpPr/>
          <p:nvPr/>
        </p:nvSpPr>
        <p:spPr>
          <a:xfrm>
            <a:off x="5555974" y="2981738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C5F315FE-DBD2-E93E-C682-7A1FFDF5EA58}"/>
              </a:ext>
            </a:extLst>
          </p:cNvPr>
          <p:cNvSpPr/>
          <p:nvPr/>
        </p:nvSpPr>
        <p:spPr>
          <a:xfrm>
            <a:off x="4422913" y="4094922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41DCFD51-9AAF-E341-4728-F9C8810C125B}"/>
              </a:ext>
            </a:extLst>
          </p:cNvPr>
          <p:cNvSpPr/>
          <p:nvPr/>
        </p:nvSpPr>
        <p:spPr>
          <a:xfrm>
            <a:off x="5555974" y="4094922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46ADCC90-8AF2-6D0F-3414-50932C2CA837}"/>
              </a:ext>
            </a:extLst>
          </p:cNvPr>
          <p:cNvSpPr/>
          <p:nvPr/>
        </p:nvSpPr>
        <p:spPr>
          <a:xfrm>
            <a:off x="6689035" y="4094921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5F5D98EC-00D2-98F8-8DEF-88E6993571D6}"/>
              </a:ext>
            </a:extLst>
          </p:cNvPr>
          <p:cNvSpPr/>
          <p:nvPr/>
        </p:nvSpPr>
        <p:spPr>
          <a:xfrm>
            <a:off x="4502427" y="5208105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BF475DDD-A4B9-A99B-7DBE-EB3E04CF9626}"/>
              </a:ext>
            </a:extLst>
          </p:cNvPr>
          <p:cNvSpPr/>
          <p:nvPr/>
        </p:nvSpPr>
        <p:spPr>
          <a:xfrm>
            <a:off x="5555974" y="5208105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40287BC1-FBEC-2A5D-F193-DC2CB0520F54}"/>
              </a:ext>
            </a:extLst>
          </p:cNvPr>
          <p:cNvSpPr/>
          <p:nvPr/>
        </p:nvSpPr>
        <p:spPr>
          <a:xfrm>
            <a:off x="6788426" y="5259431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B2B3C8DE-A77D-13FA-3B48-F45BC5370FD7}"/>
              </a:ext>
            </a:extLst>
          </p:cNvPr>
          <p:cNvSpPr/>
          <p:nvPr/>
        </p:nvSpPr>
        <p:spPr>
          <a:xfrm>
            <a:off x="7841973" y="5259431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E7C3C7-DA98-87BF-47E5-6809E584536E}"/>
              </a:ext>
            </a:extLst>
          </p:cNvPr>
          <p:cNvSpPr txBox="1"/>
          <p:nvPr/>
        </p:nvSpPr>
        <p:spPr>
          <a:xfrm>
            <a:off x="427383" y="5245026"/>
            <a:ext cx="2753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</a:t>
            </a:r>
            <a:br>
              <a:rPr lang="en-US" b="1" dirty="0"/>
            </a:br>
            <a:r>
              <a:rPr lang="en-US" b="1" dirty="0"/>
              <a:t>To inverse any pattern just put the recursion function above the print statement.</a:t>
            </a:r>
          </a:p>
        </p:txBody>
      </p:sp>
    </p:spTree>
    <p:extLst>
      <p:ext uri="{BB962C8B-B14F-4D97-AF65-F5344CB8AC3E}">
        <p14:creationId xmlns:p14="http://schemas.microsoft.com/office/powerpoint/2010/main" val="14091754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2AC7AA-37C1-1187-BCDE-D9A05E9B1ED0}"/>
              </a:ext>
            </a:extLst>
          </p:cNvPr>
          <p:cNvCxnSpPr/>
          <p:nvPr/>
        </p:nvCxnSpPr>
        <p:spPr>
          <a:xfrm>
            <a:off x="6096000" y="0"/>
            <a:ext cx="155713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79896A6-22AF-87E3-E553-6977E9599A6C}"/>
                  </a:ext>
                </a:extLst>
              </p14:cNvPr>
              <p14:cNvContentPartPr/>
              <p14:nvPr/>
            </p14:nvContentPartPr>
            <p14:xfrm>
              <a:off x="1168560" y="1415880"/>
              <a:ext cx="3016440" cy="5436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79896A6-22AF-87E3-E553-6977E9599A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9200" y="1406520"/>
                <a:ext cx="3035160" cy="54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08DCEA0-47B6-42E4-B6DA-4BF296926350}"/>
                  </a:ext>
                </a:extLst>
              </p14:cNvPr>
              <p14:cNvContentPartPr/>
              <p14:nvPr/>
            </p14:nvContentPartPr>
            <p14:xfrm>
              <a:off x="1225440" y="799920"/>
              <a:ext cx="10700280" cy="6051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08DCEA0-47B6-42E4-B6DA-4BF2969263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6080" y="790560"/>
                <a:ext cx="10719000" cy="607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35098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05F5B-C94B-79F8-1496-DE7A5FDCDD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7" t="23043" r="45462" b="12029"/>
          <a:stretch/>
        </p:blipFill>
        <p:spPr>
          <a:xfrm>
            <a:off x="695739" y="1202635"/>
            <a:ext cx="3727174" cy="4452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AA569-EAAF-4154-5278-1E02CBB982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4" t="46955" r="74240" b="36378"/>
          <a:stretch/>
        </p:blipFill>
        <p:spPr>
          <a:xfrm>
            <a:off x="8376526" y="1202635"/>
            <a:ext cx="3192622" cy="445273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5990C-826D-D243-F5B9-F8DE50D3AA19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422913" y="3429000"/>
            <a:ext cx="39536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6516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A6BD53-ADC0-9E04-8AD8-5BCCD4EC1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05" t="22319" r="45788" b="8551"/>
          <a:stretch/>
        </p:blipFill>
        <p:spPr>
          <a:xfrm>
            <a:off x="824947" y="914400"/>
            <a:ext cx="3707296" cy="4740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8DC80-C8EC-F00C-57E0-66F7D1F01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73" t="48116" r="74483" b="38116"/>
          <a:stretch/>
        </p:blipFill>
        <p:spPr>
          <a:xfrm>
            <a:off x="8845825" y="914400"/>
            <a:ext cx="3116077" cy="474096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DD028-4C1F-6144-3113-B991E2E211C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532243" y="3284883"/>
            <a:ext cx="43135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F2AB2F-33B4-AE8F-5B28-70CE36D6A7B3}"/>
              </a:ext>
            </a:extLst>
          </p:cNvPr>
          <p:cNvSpPr txBox="1"/>
          <p:nvPr/>
        </p:nvSpPr>
        <p:spPr>
          <a:xfrm>
            <a:off x="178904" y="89452"/>
            <a:ext cx="4442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Avoiding the extra space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7F4B1B4-6787-6A3C-309C-FC99CFB07923}"/>
                  </a:ext>
                </a:extLst>
              </p14:cNvPr>
              <p14:cNvContentPartPr/>
              <p14:nvPr/>
            </p14:nvContentPartPr>
            <p14:xfrm>
              <a:off x="1930320" y="4381560"/>
              <a:ext cx="514800" cy="12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7F4B1B4-6787-6A3C-309C-FC99CFB079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0960" y="4372200"/>
                <a:ext cx="533520" cy="3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69392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7FBC5E-4BE9-4D39-8FC1-3830E7840767}"/>
              </a:ext>
            </a:extLst>
          </p:cNvPr>
          <p:cNvSpPr txBox="1"/>
          <p:nvPr/>
        </p:nvSpPr>
        <p:spPr>
          <a:xfrm>
            <a:off x="3428999" y="1351722"/>
            <a:ext cx="47807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 Black" panose="020B0A04020102020204" pitchFamily="34" charset="0"/>
              </a:rPr>
              <a:t>Sorting Algorithms in Recursion</a:t>
            </a:r>
          </a:p>
        </p:txBody>
      </p:sp>
    </p:spTree>
    <p:extLst>
      <p:ext uri="{BB962C8B-B14F-4D97-AF65-F5344CB8AC3E}">
        <p14:creationId xmlns:p14="http://schemas.microsoft.com/office/powerpoint/2010/main" val="36474550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FABACC-A594-6F83-449B-EAF60389E17B}"/>
              </a:ext>
            </a:extLst>
          </p:cNvPr>
          <p:cNvSpPr txBox="1"/>
          <p:nvPr/>
        </p:nvSpPr>
        <p:spPr>
          <a:xfrm>
            <a:off x="3379305" y="298174"/>
            <a:ext cx="4313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rial Black" panose="020B0A04020102020204" pitchFamily="34" charset="0"/>
              </a:rPr>
              <a:t>Bubble Sort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B67E056-D219-D096-623A-747D924405C4}"/>
                  </a:ext>
                </a:extLst>
              </p14:cNvPr>
              <p14:cNvContentPartPr/>
              <p14:nvPr/>
            </p14:nvContentPartPr>
            <p14:xfrm>
              <a:off x="1994040" y="1485720"/>
              <a:ext cx="10191960" cy="5366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B67E056-D219-D096-623A-747D924405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4680" y="1476360"/>
                <a:ext cx="10210680" cy="538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2707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1071</Words>
  <Application>Microsoft Office PowerPoint</Application>
  <PresentationFormat>Widescreen</PresentationFormat>
  <Paragraphs>272</Paragraphs>
  <Slides>101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7" baseType="lpstr">
      <vt:lpstr>Arial</vt:lpstr>
      <vt:lpstr>Arial Black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ASSIGNMENT: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COUNT 1 to 5 numbers </vt:lpstr>
      <vt:lpstr>PowerPoint Presentation</vt:lpstr>
      <vt:lpstr>PowerPoint Presentation</vt:lpstr>
      <vt:lpstr>COUNT 5 to 1 numbers </vt:lpstr>
      <vt:lpstr>PowerPoint Presentation</vt:lpstr>
      <vt:lpstr>Product of N numbers</vt:lpstr>
      <vt:lpstr>PowerPoint Presentation</vt:lpstr>
      <vt:lpstr>PowerPoint Presentation</vt:lpstr>
      <vt:lpstr>PowerPoint Presentation</vt:lpstr>
      <vt:lpstr>DOUBTS AND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whether the array is sorted or not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 all the possible Indices of the Target element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Jatin Kishore.M</dc:creator>
  <cp:lastModifiedBy>Jatin Kishore.M</cp:lastModifiedBy>
  <cp:revision>37</cp:revision>
  <dcterms:created xsi:type="dcterms:W3CDTF">2023-09-28T05:32:21Z</dcterms:created>
  <dcterms:modified xsi:type="dcterms:W3CDTF">2023-10-12T16:14:52Z</dcterms:modified>
</cp:coreProperties>
</file>